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22" r:id="rId4"/>
  </p:sldMasterIdLst>
  <p:notesMasterIdLst>
    <p:notesMasterId r:id="rId13"/>
  </p:notesMasterIdLst>
  <p:handoutMasterIdLst>
    <p:handoutMasterId r:id="rId14"/>
  </p:handoutMasterIdLst>
  <p:sldIdLst>
    <p:sldId id="438" r:id="rId5"/>
    <p:sldId id="439" r:id="rId6"/>
    <p:sldId id="441" r:id="rId7"/>
    <p:sldId id="442" r:id="rId8"/>
    <p:sldId id="443" r:id="rId9"/>
    <p:sldId id="444" r:id="rId10"/>
    <p:sldId id="440" r:id="rId11"/>
    <p:sldId id="447" r:id="rId12"/>
  </p:sldIdLst>
  <p:sldSz cx="24382413" cy="13716000"/>
  <p:notesSz cx="6858000" cy="9144000"/>
  <p:embeddedFontLst>
    <p:embeddedFont>
      <p:font typeface="Bitter" pitchFamily="2" charset="77"/>
      <p:regular r:id="rId15"/>
      <p:bold r:id="rId16"/>
      <p:italic r:id="rId17"/>
      <p:boldItalic r:id="rId18"/>
    </p:embeddedFont>
    <p:embeddedFont>
      <p:font typeface="Bitter SemiBold" pitchFamily="2" charset="77"/>
      <p:regular r:id="rId19"/>
      <p:bold r:id="rId20"/>
      <p:italic r:id="rId21"/>
      <p:boldItalic r:id="rId22"/>
    </p:embeddedFont>
    <p:embeddedFont>
      <p:font typeface="Rubik" pitchFamily="2" charset="-79"/>
      <p:regular r:id="rId23"/>
      <p:bold r:id="rId24"/>
      <p:italic r:id="rId25"/>
      <p:boldItalic r:id="rId26"/>
    </p:embeddedFont>
    <p:embeddedFont>
      <p:font typeface="Rubik Medium" pitchFamily="2" charset="-79"/>
      <p:regular r:id="rId27"/>
      <p:italic r:id="rId28"/>
    </p:embeddedFont>
    <p:embeddedFont>
      <p:font typeface="Rubik SemiBold" pitchFamily="2" charset="-79"/>
      <p:regular r:id="rId29"/>
      <p:bold r:id="rId30"/>
      <p:italic r:id="rId31"/>
      <p:boldItalic r:id="rId32"/>
    </p:embeddedFont>
  </p:embeddedFontLst>
  <p:custDataLst>
    <p:tags r:id="rId33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hdis Nikou" initials="MN" lastIdx="1" clrIdx="0">
    <p:extLst>
      <p:ext uri="{19B8F6BF-5375-455C-9EA6-DF929625EA0E}">
        <p15:presenceInfo xmlns:p15="http://schemas.microsoft.com/office/powerpoint/2012/main" userId="S::mahdis.nikou@brightcarbon.com::d5834665-7bc3-47f1-85ef-fc6fca31173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F4EB"/>
    <a:srgbClr val="F8EFF2"/>
    <a:srgbClr val="F6E3EA"/>
    <a:srgbClr val="FDF9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A111915-BE36-4E01-A7E5-04B1672EAD3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69012ECD-51FC-41F1-AA8D-1B2483CD663E}" styleName="Light Style 2 –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ight Style 2 –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590" autoAdjust="0"/>
    <p:restoredTop sz="96329" autoAdjust="0"/>
  </p:normalViewPr>
  <p:slideViewPr>
    <p:cSldViewPr snapToGrid="0">
      <p:cViewPr varScale="1">
        <p:scale>
          <a:sx n="96" d="100"/>
          <a:sy n="96" d="100"/>
        </p:scale>
        <p:origin x="472" y="176"/>
      </p:cViewPr>
      <p:guideLst/>
    </p:cSldViewPr>
  </p:slideViewPr>
  <p:notesTextViewPr>
    <p:cViewPr>
      <p:scale>
        <a:sx n="20" d="100"/>
        <a:sy n="20" d="100"/>
      </p:scale>
      <p:origin x="0" y="0"/>
    </p:cViewPr>
  </p:notesTextViewPr>
  <p:sorterViewPr>
    <p:cViewPr>
      <p:scale>
        <a:sx n="50" d="100"/>
        <a:sy n="50" d="100"/>
      </p:scale>
      <p:origin x="0" y="-174"/>
    </p:cViewPr>
  </p:sorter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2010" cy="7201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notesMaster" Target="notesMasters/notesMaster1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21" Type="http://schemas.openxmlformats.org/officeDocument/2006/relationships/font" Target="fonts/font7.fntdata"/><Relationship Id="rId34" Type="http://schemas.openxmlformats.org/officeDocument/2006/relationships/commentAuthors" Target="comment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33" Type="http://schemas.openxmlformats.org/officeDocument/2006/relationships/tags" Target="tags/tag1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font" Target="fonts/font15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10.fntdata"/><Relationship Id="rId32" Type="http://schemas.openxmlformats.org/officeDocument/2006/relationships/font" Target="fonts/font18.fntdata"/><Relationship Id="rId37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font" Target="fonts/font14.fntdata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font" Target="fonts/font5.fntdata"/><Relationship Id="rId31" Type="http://schemas.openxmlformats.org/officeDocument/2006/relationships/font" Target="fonts/font17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font" Target="fonts/font16.fntdata"/><Relationship Id="rId35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11E1AB9-7886-4482-8595-88931F0C13A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>
              <a:latin typeface="Rubik" pitchFamily="2" charset="-79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E0B9A8-8493-4582-A93D-3051DEFA6AD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19DB69-C6C7-4597-9C06-3C2A2F02C5F6}" type="datetimeFigureOut">
              <a:rPr lang="en-GB" smtClean="0">
                <a:latin typeface="Rubik" pitchFamily="2" charset="-79"/>
              </a:rPr>
              <a:t>01/05/2023</a:t>
            </a:fld>
            <a:endParaRPr lang="en-GB" dirty="0">
              <a:latin typeface="Rubik" pitchFamily="2" charset="-79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E7423C-6429-4385-A65E-1E14F662498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>
              <a:latin typeface="Rubik" pitchFamily="2" charset="-79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7CD81B-DE1C-45DD-A06A-129227D529B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3920A1-2C06-4FBE-8EDF-A6F5E44A7D41}" type="slidenum">
              <a:rPr lang="en-GB" smtClean="0">
                <a:latin typeface="Rubik" pitchFamily="2" charset="-79"/>
              </a:rPr>
              <a:t>‹#›</a:t>
            </a:fld>
            <a:endParaRPr lang="en-GB" dirty="0">
              <a:latin typeface="Rubik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8117236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Rubik" pitchFamily="2" charset="-79"/>
              </a:defRPr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Rubik" pitchFamily="2" charset="-79"/>
              </a:defRPr>
            </a:lvl1pPr>
          </a:lstStyle>
          <a:p>
            <a:fld id="{D08ECCEA-2969-42E4-A1A0-9C247F9CF1CC}" type="datetimeFigureOut">
              <a:rPr lang="en-GB" smtClean="0"/>
              <a:pPr/>
              <a:t>01/05/2023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Rubik" pitchFamily="2" charset="-79"/>
              </a:defRPr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Rubik" pitchFamily="2" charset="-79"/>
              </a:defRPr>
            </a:lvl1pPr>
          </a:lstStyle>
          <a:p>
            <a:fld id="{25B5EE77-8CAC-4815-8642-F6182C046882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50730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828709" rtl="0" eaLnBrk="1" latinLnBrk="0" hangingPunct="1">
      <a:defRPr sz="2400" b="0" i="0" kern="1200">
        <a:solidFill>
          <a:schemeClr val="tx1"/>
        </a:solidFill>
        <a:latin typeface="Rubik" pitchFamily="2" charset="-79"/>
        <a:ea typeface="+mn-ea"/>
        <a:cs typeface="+mn-cs"/>
      </a:defRPr>
    </a:lvl1pPr>
    <a:lvl2pPr marL="914354" algn="l" defTabSz="1828709" rtl="0" eaLnBrk="1" latinLnBrk="0" hangingPunct="1">
      <a:defRPr sz="2400" b="0" i="0" kern="1200">
        <a:solidFill>
          <a:schemeClr val="tx1"/>
        </a:solidFill>
        <a:latin typeface="Rubik" pitchFamily="2" charset="-79"/>
        <a:ea typeface="+mn-ea"/>
        <a:cs typeface="+mn-cs"/>
      </a:defRPr>
    </a:lvl2pPr>
    <a:lvl3pPr marL="1828709" algn="l" defTabSz="1828709" rtl="0" eaLnBrk="1" latinLnBrk="0" hangingPunct="1">
      <a:defRPr sz="2400" b="0" i="0" kern="1200">
        <a:solidFill>
          <a:schemeClr val="tx1"/>
        </a:solidFill>
        <a:latin typeface="Rubik" pitchFamily="2" charset="-79"/>
        <a:ea typeface="+mn-ea"/>
        <a:cs typeface="+mn-cs"/>
      </a:defRPr>
    </a:lvl3pPr>
    <a:lvl4pPr marL="2743063" algn="l" defTabSz="1828709" rtl="0" eaLnBrk="1" latinLnBrk="0" hangingPunct="1">
      <a:defRPr sz="2400" b="0" i="0" kern="1200">
        <a:solidFill>
          <a:schemeClr val="tx1"/>
        </a:solidFill>
        <a:latin typeface="Rubik" pitchFamily="2" charset="-79"/>
        <a:ea typeface="+mn-ea"/>
        <a:cs typeface="+mn-cs"/>
      </a:defRPr>
    </a:lvl4pPr>
    <a:lvl5pPr marL="3657417" algn="l" defTabSz="1828709" rtl="0" eaLnBrk="1" latinLnBrk="0" hangingPunct="1">
      <a:defRPr sz="2400" b="0" i="0" kern="1200">
        <a:solidFill>
          <a:schemeClr val="tx1"/>
        </a:solidFill>
        <a:latin typeface="Rubik" pitchFamily="2" charset="-79"/>
        <a:ea typeface="+mn-ea"/>
        <a:cs typeface="+mn-cs"/>
      </a:defRPr>
    </a:lvl5pPr>
    <a:lvl6pPr marL="4571771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6126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400480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4834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06887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pPr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193313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pPr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079208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pPr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399976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14579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pPr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650916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3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4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5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7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8.xml"/><Relationship Id="rId4" Type="http://schemas.openxmlformats.org/officeDocument/2006/relationships/image" Target="../media/image10.sv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9.xml"/><Relationship Id="rId4" Type="http://schemas.openxmlformats.org/officeDocument/2006/relationships/image" Target="../media/image10.sv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0.xml"/><Relationship Id="rId4" Type="http://schemas.openxmlformats.org/officeDocument/2006/relationships/image" Target="../media/image10.sv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1.xml"/><Relationship Id="rId4" Type="http://schemas.openxmlformats.org/officeDocument/2006/relationships/image" Target="../media/image10.svg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Relationship Id="rId4" Type="http://schemas.openxmlformats.org/officeDocument/2006/relationships/image" Target="../media/image4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Relationship Id="rId4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right">
    <p:bg>
      <p:bgPr>
        <a:solidFill>
          <a:schemeClr val="bg1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109789" y="3257550"/>
            <a:ext cx="8640762" cy="829786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3200">
                <a:latin typeface="+mn-lt"/>
              </a:defRPr>
            </a:lvl1pPr>
            <a:lvl2pPr marL="914354" indent="0" algn="ctr">
              <a:buNone/>
              <a:defRPr sz="4000"/>
            </a:lvl2pPr>
            <a:lvl3pPr marL="1828709" indent="0" algn="ctr">
              <a:buNone/>
              <a:defRPr sz="3600"/>
            </a:lvl3pPr>
            <a:lvl4pPr marL="2743063" indent="0" algn="ctr">
              <a:buNone/>
              <a:defRPr sz="3200"/>
            </a:lvl4pPr>
            <a:lvl5pPr marL="3657417" indent="0" algn="ctr">
              <a:buNone/>
              <a:defRPr sz="3200"/>
            </a:lvl5pPr>
            <a:lvl6pPr marL="4571771" indent="0" algn="ctr">
              <a:buNone/>
              <a:defRPr sz="3200"/>
            </a:lvl6pPr>
            <a:lvl7pPr marL="5486126" indent="0" algn="ctr">
              <a:buNone/>
              <a:defRPr sz="3200"/>
            </a:lvl7pPr>
            <a:lvl8pPr marL="6400480" indent="0" algn="ctr">
              <a:buNone/>
              <a:defRPr sz="3200"/>
            </a:lvl8pPr>
            <a:lvl9pPr marL="7314834" indent="0" algn="ctr">
              <a:buNone/>
              <a:defRPr sz="3200"/>
            </a:lvl9pPr>
          </a:lstStyle>
          <a:p>
            <a:r>
              <a:rPr lang="en-GB" dirty="0"/>
              <a:t>Click to edit text</a:t>
            </a:r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F40FD6D-4952-5BDB-27BF-7663F9E3C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B3B66602-7A17-6156-6037-1CA421917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latin typeface="Bitter SemiBold" pitchFamily="2" charset="77"/>
              </a:defRPr>
            </a:lvl1pPr>
          </a:lstStyle>
          <a:p>
            <a:r>
              <a:rPr lang="en-GB" dirty="0"/>
              <a:t>Click to edit Master title style</a:t>
            </a:r>
            <a:endParaRPr lang="en-DK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AE4AE78-C066-46F7-1BF8-980099CF1D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191206" y="3257550"/>
            <a:ext cx="11484768" cy="8297863"/>
          </a:xfrm>
        </p:spPr>
        <p:txBody>
          <a:bodyPr/>
          <a:lstStyle/>
          <a:p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40635705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vector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A8DB658-170F-E749-BC6B-64188C0A9F63}"/>
              </a:ext>
            </a:extLst>
          </p:cNvPr>
          <p:cNvSpPr/>
          <p:nvPr userDrawn="1"/>
        </p:nvSpPr>
        <p:spPr>
          <a:xfrm>
            <a:off x="6430963" y="3252030"/>
            <a:ext cx="17951451" cy="830337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2841E4D-A42F-242D-2C7D-B64350AB82DE}"/>
              </a:ext>
            </a:extLst>
          </p:cNvPr>
          <p:cNvGrpSpPr/>
          <p:nvPr userDrawn="1"/>
        </p:nvGrpSpPr>
        <p:grpSpPr>
          <a:xfrm>
            <a:off x="9128264" y="4022157"/>
            <a:ext cx="11814642" cy="6722361"/>
            <a:chOff x="4041838" y="1447028"/>
            <a:chExt cx="7768282" cy="4465594"/>
          </a:xfrm>
        </p:grpSpPr>
        <p:sp>
          <p:nvSpPr>
            <p:cNvPr id="5" name="Freeform: Shape 10">
              <a:extLst>
                <a:ext uri="{FF2B5EF4-FFF2-40B4-BE49-F238E27FC236}">
                  <a16:creationId xmlns:a16="http://schemas.microsoft.com/office/drawing/2014/main" id="{804639EA-B6FF-3E1D-A63B-403E002D8611}"/>
                </a:ext>
              </a:extLst>
            </p:cNvPr>
            <p:cNvSpPr/>
            <p:nvPr/>
          </p:nvSpPr>
          <p:spPr>
            <a:xfrm>
              <a:off x="4754836" y="1447028"/>
              <a:ext cx="6341328" cy="4360427"/>
            </a:xfrm>
            <a:custGeom>
              <a:avLst/>
              <a:gdLst>
                <a:gd name="connsiteX0" fmla="*/ 7066271 w 7220884"/>
                <a:gd name="connsiteY0" fmla="*/ 4965229 h 4965228"/>
                <a:gd name="connsiteX1" fmla="*/ 137437 w 7220884"/>
                <a:gd name="connsiteY1" fmla="*/ 4965229 h 4965228"/>
                <a:gd name="connsiteX2" fmla="*/ 0 w 7220884"/>
                <a:gd name="connsiteY2" fmla="*/ 4827792 h 4965228"/>
                <a:gd name="connsiteX3" fmla="*/ 0 w 7220884"/>
                <a:gd name="connsiteY3" fmla="*/ 268109 h 4965228"/>
                <a:gd name="connsiteX4" fmla="*/ 268132 w 7220884"/>
                <a:gd name="connsiteY4" fmla="*/ 0 h 4965228"/>
                <a:gd name="connsiteX5" fmla="*/ 6959050 w 7220884"/>
                <a:gd name="connsiteY5" fmla="*/ 0 h 4965228"/>
                <a:gd name="connsiteX6" fmla="*/ 7220884 w 7220884"/>
                <a:gd name="connsiteY6" fmla="*/ 261835 h 4965228"/>
                <a:gd name="connsiteX7" fmla="*/ 7220884 w 7220884"/>
                <a:gd name="connsiteY7" fmla="*/ 4810615 h 4965228"/>
                <a:gd name="connsiteX8" fmla="*/ 7066271 w 7220884"/>
                <a:gd name="connsiteY8" fmla="*/ 4965229 h 4965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20884" h="4965228">
                  <a:moveTo>
                    <a:pt x="7066271" y="4965229"/>
                  </a:moveTo>
                  <a:lnTo>
                    <a:pt x="137437" y="4965229"/>
                  </a:lnTo>
                  <a:cubicBezTo>
                    <a:pt x="61543" y="4965229"/>
                    <a:pt x="0" y="4903708"/>
                    <a:pt x="0" y="4827792"/>
                  </a:cubicBezTo>
                  <a:lnTo>
                    <a:pt x="0" y="268109"/>
                  </a:lnTo>
                  <a:cubicBezTo>
                    <a:pt x="0" y="120037"/>
                    <a:pt x="120060" y="0"/>
                    <a:pt x="268132" y="0"/>
                  </a:cubicBezTo>
                  <a:lnTo>
                    <a:pt x="6959050" y="0"/>
                  </a:lnTo>
                  <a:cubicBezTo>
                    <a:pt x="7103651" y="0"/>
                    <a:pt x="7220884" y="117234"/>
                    <a:pt x="7220884" y="261835"/>
                  </a:cubicBezTo>
                  <a:lnTo>
                    <a:pt x="7220884" y="4810615"/>
                  </a:lnTo>
                  <a:cubicBezTo>
                    <a:pt x="7220862" y="4895987"/>
                    <a:pt x="7151643" y="4965229"/>
                    <a:pt x="7066271" y="4965229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9" name="Freeform: Shape 11">
              <a:extLst>
                <a:ext uri="{FF2B5EF4-FFF2-40B4-BE49-F238E27FC236}">
                  <a16:creationId xmlns:a16="http://schemas.microsoft.com/office/drawing/2014/main" id="{B3D7ACFB-4B96-D24A-5714-957F9ADACECD}"/>
                </a:ext>
              </a:extLst>
            </p:cNvPr>
            <p:cNvSpPr/>
            <p:nvPr/>
          </p:nvSpPr>
          <p:spPr>
            <a:xfrm>
              <a:off x="4774415" y="1468795"/>
              <a:ext cx="6294296" cy="4338660"/>
            </a:xfrm>
            <a:custGeom>
              <a:avLst/>
              <a:gdLst>
                <a:gd name="connsiteX0" fmla="*/ 7013650 w 7167328"/>
                <a:gd name="connsiteY0" fmla="*/ 4940442 h 4940442"/>
                <a:gd name="connsiteX1" fmla="*/ 136569 w 7167328"/>
                <a:gd name="connsiteY1" fmla="*/ 4940442 h 4940442"/>
                <a:gd name="connsiteX2" fmla="*/ 0 w 7167328"/>
                <a:gd name="connsiteY2" fmla="*/ 4803873 h 4940442"/>
                <a:gd name="connsiteX3" fmla="*/ 0 w 7167328"/>
                <a:gd name="connsiteY3" fmla="*/ 231464 h 4940442"/>
                <a:gd name="connsiteX4" fmla="*/ 231464 w 7167328"/>
                <a:gd name="connsiteY4" fmla="*/ 0 h 4940442"/>
                <a:gd name="connsiteX5" fmla="*/ 6935865 w 7167328"/>
                <a:gd name="connsiteY5" fmla="*/ 0 h 4940442"/>
                <a:gd name="connsiteX6" fmla="*/ 7167329 w 7167328"/>
                <a:gd name="connsiteY6" fmla="*/ 231464 h 4940442"/>
                <a:gd name="connsiteX7" fmla="*/ 7167329 w 7167328"/>
                <a:gd name="connsiteY7" fmla="*/ 4786786 h 4940442"/>
                <a:gd name="connsiteX8" fmla="*/ 7013650 w 7167328"/>
                <a:gd name="connsiteY8" fmla="*/ 4940442 h 4940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167328" h="4940442">
                  <a:moveTo>
                    <a:pt x="7013650" y="4940442"/>
                  </a:moveTo>
                  <a:lnTo>
                    <a:pt x="136569" y="4940442"/>
                  </a:lnTo>
                  <a:cubicBezTo>
                    <a:pt x="61142" y="4940442"/>
                    <a:pt x="0" y="4879300"/>
                    <a:pt x="0" y="4803873"/>
                  </a:cubicBezTo>
                  <a:lnTo>
                    <a:pt x="0" y="231464"/>
                  </a:lnTo>
                  <a:cubicBezTo>
                    <a:pt x="0" y="103639"/>
                    <a:pt x="103617" y="0"/>
                    <a:pt x="231464" y="0"/>
                  </a:cubicBezTo>
                  <a:lnTo>
                    <a:pt x="6935865" y="0"/>
                  </a:lnTo>
                  <a:cubicBezTo>
                    <a:pt x="7063690" y="0"/>
                    <a:pt x="7167329" y="103617"/>
                    <a:pt x="7167329" y="231464"/>
                  </a:cubicBezTo>
                  <a:lnTo>
                    <a:pt x="7167329" y="4786786"/>
                  </a:lnTo>
                  <a:cubicBezTo>
                    <a:pt x="7167307" y="4871646"/>
                    <a:pt x="7098511" y="4940442"/>
                    <a:pt x="7013650" y="494044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10" name="Freeform: Shape 12">
              <a:extLst>
                <a:ext uri="{FF2B5EF4-FFF2-40B4-BE49-F238E27FC236}">
                  <a16:creationId xmlns:a16="http://schemas.microsoft.com/office/drawing/2014/main" id="{B8DB72DC-9235-A1C7-358D-D55552BF6EFC}"/>
                </a:ext>
              </a:extLst>
            </p:cNvPr>
            <p:cNvSpPr/>
            <p:nvPr/>
          </p:nvSpPr>
          <p:spPr>
            <a:xfrm>
              <a:off x="4805697" y="1506037"/>
              <a:ext cx="6231711" cy="4077260"/>
            </a:xfrm>
            <a:custGeom>
              <a:avLst/>
              <a:gdLst>
                <a:gd name="connsiteX0" fmla="*/ 7096063 w 7096062"/>
                <a:gd name="connsiteY0" fmla="*/ 4642786 h 4642785"/>
                <a:gd name="connsiteX1" fmla="*/ 0 w 7096062"/>
                <a:gd name="connsiteY1" fmla="*/ 4642786 h 4642785"/>
                <a:gd name="connsiteX2" fmla="*/ 0 w 7096062"/>
                <a:gd name="connsiteY2" fmla="*/ 190769 h 4642785"/>
                <a:gd name="connsiteX3" fmla="*/ 190769 w 7096062"/>
                <a:gd name="connsiteY3" fmla="*/ 0 h 4642785"/>
                <a:gd name="connsiteX4" fmla="*/ 6905272 w 7096062"/>
                <a:gd name="connsiteY4" fmla="*/ 0 h 4642785"/>
                <a:gd name="connsiteX5" fmla="*/ 7096041 w 7096062"/>
                <a:gd name="connsiteY5" fmla="*/ 190769 h 4642785"/>
                <a:gd name="connsiteX6" fmla="*/ 7096041 w 7096062"/>
                <a:gd name="connsiteY6" fmla="*/ 4642786 h 4642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096062" h="4642785">
                  <a:moveTo>
                    <a:pt x="7096063" y="4642786"/>
                  </a:moveTo>
                  <a:lnTo>
                    <a:pt x="0" y="4642786"/>
                  </a:lnTo>
                  <a:lnTo>
                    <a:pt x="0" y="190769"/>
                  </a:lnTo>
                  <a:cubicBezTo>
                    <a:pt x="0" y="85417"/>
                    <a:pt x="85417" y="0"/>
                    <a:pt x="190769" y="0"/>
                  </a:cubicBezTo>
                  <a:lnTo>
                    <a:pt x="6905272" y="0"/>
                  </a:lnTo>
                  <a:cubicBezTo>
                    <a:pt x="7010624" y="0"/>
                    <a:pt x="7096041" y="85417"/>
                    <a:pt x="7096041" y="190769"/>
                  </a:cubicBezTo>
                  <a:lnTo>
                    <a:pt x="7096041" y="4642786"/>
                  </a:lnTo>
                  <a:close/>
                </a:path>
              </a:pathLst>
            </a:custGeom>
            <a:solidFill>
              <a:schemeClr val="accent6"/>
            </a:solidFill>
            <a:ln w="508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19" name="Freeform: Shape 13">
              <a:extLst>
                <a:ext uri="{FF2B5EF4-FFF2-40B4-BE49-F238E27FC236}">
                  <a16:creationId xmlns:a16="http://schemas.microsoft.com/office/drawing/2014/main" id="{EE432E09-74DA-8BEE-6413-ABB050663ADF}"/>
                </a:ext>
              </a:extLst>
            </p:cNvPr>
            <p:cNvSpPr/>
            <p:nvPr/>
          </p:nvSpPr>
          <p:spPr>
            <a:xfrm>
              <a:off x="4041838" y="5763109"/>
              <a:ext cx="7768263" cy="45448"/>
            </a:xfrm>
            <a:custGeom>
              <a:avLst/>
              <a:gdLst>
                <a:gd name="connsiteX0" fmla="*/ 0 w 8845737"/>
                <a:gd name="connsiteY0" fmla="*/ 0 h 51752"/>
                <a:gd name="connsiteX1" fmla="*/ 8845737 w 8845737"/>
                <a:gd name="connsiteY1" fmla="*/ 0 h 51752"/>
                <a:gd name="connsiteX2" fmla="*/ 8845737 w 8845737"/>
                <a:gd name="connsiteY2" fmla="*/ 51753 h 51752"/>
                <a:gd name="connsiteX3" fmla="*/ 0 w 8845737"/>
                <a:gd name="connsiteY3" fmla="*/ 51753 h 51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45737" h="51752">
                  <a:moveTo>
                    <a:pt x="0" y="0"/>
                  </a:moveTo>
                  <a:lnTo>
                    <a:pt x="8845737" y="0"/>
                  </a:lnTo>
                  <a:lnTo>
                    <a:pt x="8845737" y="51753"/>
                  </a:lnTo>
                  <a:lnTo>
                    <a:pt x="0" y="51753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23" name="Freeform: Shape 14">
              <a:extLst>
                <a:ext uri="{FF2B5EF4-FFF2-40B4-BE49-F238E27FC236}">
                  <a16:creationId xmlns:a16="http://schemas.microsoft.com/office/drawing/2014/main" id="{E1D119C1-6317-17D8-E819-208E09462522}"/>
                </a:ext>
              </a:extLst>
            </p:cNvPr>
            <p:cNvSpPr/>
            <p:nvPr/>
          </p:nvSpPr>
          <p:spPr>
            <a:xfrm>
              <a:off x="4041838" y="5798915"/>
              <a:ext cx="7768282" cy="113707"/>
            </a:xfrm>
            <a:custGeom>
              <a:avLst/>
              <a:gdLst>
                <a:gd name="connsiteX0" fmla="*/ 0 w 8845759"/>
                <a:gd name="connsiteY0" fmla="*/ 0 h 129478"/>
                <a:gd name="connsiteX1" fmla="*/ 1325506 w 8845759"/>
                <a:gd name="connsiteY1" fmla="*/ 126156 h 129478"/>
                <a:gd name="connsiteX2" fmla="*/ 7494378 w 8845759"/>
                <a:gd name="connsiteY2" fmla="*/ 129026 h 129478"/>
                <a:gd name="connsiteX3" fmla="*/ 8845760 w 8845759"/>
                <a:gd name="connsiteY3" fmla="*/ 0 h 129478"/>
                <a:gd name="connsiteX4" fmla="*/ 0 w 8845759"/>
                <a:gd name="connsiteY4" fmla="*/ 0 h 129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45759" h="129478">
                  <a:moveTo>
                    <a:pt x="0" y="0"/>
                  </a:moveTo>
                  <a:cubicBezTo>
                    <a:pt x="0" y="0"/>
                    <a:pt x="211328" y="124710"/>
                    <a:pt x="1325506" y="126156"/>
                  </a:cubicBezTo>
                  <a:lnTo>
                    <a:pt x="7494378" y="129026"/>
                  </a:lnTo>
                  <a:cubicBezTo>
                    <a:pt x="7494378" y="129026"/>
                    <a:pt x="8509344" y="144112"/>
                    <a:pt x="884576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222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25" name="Freeform: Shape 15">
              <a:extLst>
                <a:ext uri="{FF2B5EF4-FFF2-40B4-BE49-F238E27FC236}">
                  <a16:creationId xmlns:a16="http://schemas.microsoft.com/office/drawing/2014/main" id="{8357D16E-60D8-9AA4-80A2-511429091C47}"/>
                </a:ext>
              </a:extLst>
            </p:cNvPr>
            <p:cNvSpPr/>
            <p:nvPr/>
          </p:nvSpPr>
          <p:spPr>
            <a:xfrm>
              <a:off x="7188038" y="5763128"/>
              <a:ext cx="1478402" cy="62800"/>
            </a:xfrm>
            <a:custGeom>
              <a:avLst/>
              <a:gdLst>
                <a:gd name="connsiteX0" fmla="*/ 1643120 w 1683459"/>
                <a:gd name="connsiteY0" fmla="*/ 71511 h 71510"/>
                <a:gd name="connsiteX1" fmla="*/ 40339 w 1683459"/>
                <a:gd name="connsiteY1" fmla="*/ 71511 h 71510"/>
                <a:gd name="connsiteX2" fmla="*/ 0 w 1683459"/>
                <a:gd name="connsiteY2" fmla="*/ 31172 h 71510"/>
                <a:gd name="connsiteX3" fmla="*/ 0 w 1683459"/>
                <a:gd name="connsiteY3" fmla="*/ 0 h 71510"/>
                <a:gd name="connsiteX4" fmla="*/ 1683459 w 1683459"/>
                <a:gd name="connsiteY4" fmla="*/ 0 h 71510"/>
                <a:gd name="connsiteX5" fmla="*/ 1683459 w 1683459"/>
                <a:gd name="connsiteY5" fmla="*/ 31172 h 71510"/>
                <a:gd name="connsiteX6" fmla="*/ 1643120 w 1683459"/>
                <a:gd name="connsiteY6" fmla="*/ 71511 h 71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3459" h="71510">
                  <a:moveTo>
                    <a:pt x="1643120" y="71511"/>
                  </a:moveTo>
                  <a:lnTo>
                    <a:pt x="40339" y="71511"/>
                  </a:lnTo>
                  <a:cubicBezTo>
                    <a:pt x="18067" y="71511"/>
                    <a:pt x="0" y="53444"/>
                    <a:pt x="0" y="31172"/>
                  </a:cubicBezTo>
                  <a:lnTo>
                    <a:pt x="0" y="0"/>
                  </a:lnTo>
                  <a:lnTo>
                    <a:pt x="1683459" y="0"/>
                  </a:lnTo>
                  <a:lnTo>
                    <a:pt x="1683459" y="31172"/>
                  </a:lnTo>
                  <a:cubicBezTo>
                    <a:pt x="1683459" y="53444"/>
                    <a:pt x="1665392" y="71511"/>
                    <a:pt x="1643120" y="71511"/>
                  </a:cubicBezTo>
                  <a:close/>
                </a:path>
              </a:pathLst>
            </a:custGeom>
            <a:solidFill>
              <a:schemeClr val="bg1"/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26" name="Freeform: Shape 16">
              <a:extLst>
                <a:ext uri="{FF2B5EF4-FFF2-40B4-BE49-F238E27FC236}">
                  <a16:creationId xmlns:a16="http://schemas.microsoft.com/office/drawing/2014/main" id="{A566EF6C-9C4C-48DE-2C87-3F455245F72B}"/>
                </a:ext>
              </a:extLst>
            </p:cNvPr>
            <p:cNvSpPr/>
            <p:nvPr/>
          </p:nvSpPr>
          <p:spPr>
            <a:xfrm>
              <a:off x="6939319" y="5854799"/>
              <a:ext cx="53030" cy="24619"/>
            </a:xfrm>
            <a:custGeom>
              <a:avLst/>
              <a:gdLst>
                <a:gd name="connsiteX0" fmla="*/ 0 w 60385"/>
                <a:gd name="connsiteY0" fmla="*/ 0 h 28034"/>
                <a:gd name="connsiteX1" fmla="*/ 60386 w 60385"/>
                <a:gd name="connsiteY1" fmla="*/ 0 h 28034"/>
                <a:gd name="connsiteX2" fmla="*/ 60386 w 60385"/>
                <a:gd name="connsiteY2" fmla="*/ 28035 h 28034"/>
                <a:gd name="connsiteX3" fmla="*/ 0 w 60385"/>
                <a:gd name="connsiteY3" fmla="*/ 28035 h 28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385" h="28034">
                  <a:moveTo>
                    <a:pt x="0" y="0"/>
                  </a:moveTo>
                  <a:lnTo>
                    <a:pt x="60386" y="0"/>
                  </a:lnTo>
                  <a:lnTo>
                    <a:pt x="60386" y="28035"/>
                  </a:lnTo>
                  <a:lnTo>
                    <a:pt x="0" y="28035"/>
                  </a:lnTo>
                  <a:close/>
                </a:path>
              </a:pathLst>
            </a:custGeom>
            <a:solidFill>
              <a:srgbClr val="808080"/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27" name="Freeform: Shape 17">
              <a:extLst>
                <a:ext uri="{FF2B5EF4-FFF2-40B4-BE49-F238E27FC236}">
                  <a16:creationId xmlns:a16="http://schemas.microsoft.com/office/drawing/2014/main" id="{E3EB25D0-2BF7-2B77-87E3-9AB5EA7910EA}"/>
                </a:ext>
              </a:extLst>
            </p:cNvPr>
            <p:cNvSpPr/>
            <p:nvPr/>
          </p:nvSpPr>
          <p:spPr>
            <a:xfrm>
              <a:off x="8848236" y="5854799"/>
              <a:ext cx="53030" cy="24619"/>
            </a:xfrm>
            <a:custGeom>
              <a:avLst/>
              <a:gdLst>
                <a:gd name="connsiteX0" fmla="*/ 0 w 60385"/>
                <a:gd name="connsiteY0" fmla="*/ 0 h 28034"/>
                <a:gd name="connsiteX1" fmla="*/ 60386 w 60385"/>
                <a:gd name="connsiteY1" fmla="*/ 0 h 28034"/>
                <a:gd name="connsiteX2" fmla="*/ 60386 w 60385"/>
                <a:gd name="connsiteY2" fmla="*/ 28035 h 28034"/>
                <a:gd name="connsiteX3" fmla="*/ 0 w 60385"/>
                <a:gd name="connsiteY3" fmla="*/ 28035 h 28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385" h="28034">
                  <a:moveTo>
                    <a:pt x="0" y="0"/>
                  </a:moveTo>
                  <a:lnTo>
                    <a:pt x="60386" y="0"/>
                  </a:lnTo>
                  <a:lnTo>
                    <a:pt x="60386" y="28035"/>
                  </a:lnTo>
                  <a:lnTo>
                    <a:pt x="0" y="28035"/>
                  </a:lnTo>
                  <a:close/>
                </a:path>
              </a:pathLst>
            </a:custGeom>
            <a:solidFill>
              <a:srgbClr val="808080"/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</p:grpSp>
      <p:sp>
        <p:nvSpPr>
          <p:cNvPr id="28" name="Picture Placeholder 19">
            <a:extLst>
              <a:ext uri="{FF2B5EF4-FFF2-40B4-BE49-F238E27FC236}">
                <a16:creationId xmlns:a16="http://schemas.microsoft.com/office/drawing/2014/main" id="{0D2C5883-33D8-5127-5DB3-D353A884BD0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0290005" y="4087482"/>
            <a:ext cx="9477698" cy="6161282"/>
          </a:xfrm>
          <a:prstGeom prst="round2SameRect">
            <a:avLst>
              <a:gd name="adj1" fmla="val 4344"/>
              <a:gd name="adj2" fmla="val 0"/>
            </a:avLst>
          </a:prstGeom>
          <a:solidFill>
            <a:schemeClr val="bg1"/>
          </a:solidFill>
        </p:spPr>
        <p:txBody>
          <a:bodyPr bIns="576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1623CFD-093B-E0CB-1343-4F74D9CE229B}"/>
              </a:ext>
            </a:extLst>
          </p:cNvPr>
          <p:cNvSpPr/>
          <p:nvPr userDrawn="1"/>
        </p:nvSpPr>
        <p:spPr>
          <a:xfrm>
            <a:off x="0" y="3257550"/>
            <a:ext cx="6433299" cy="829786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>
            <a:normAutofit/>
          </a:bodyPr>
          <a:lstStyle/>
          <a:p>
            <a:pPr algn="ctr"/>
            <a:endParaRPr lang="en-DK" sz="1600" b="0" i="0" dirty="0">
              <a:solidFill>
                <a:schemeClr val="bg1"/>
              </a:solidFill>
              <a:latin typeface="Rubik" pitchFamily="2" charset="-79"/>
            </a:endParaRPr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7BDFDF52-92AB-9057-6168-397A9CC232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438" y="1096963"/>
            <a:ext cx="22969536" cy="143986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Enter title</a:t>
            </a:r>
            <a:endParaRPr lang="en-GB" dirty="0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7976943-8454-B095-A5FB-0A68A0A4855F}"/>
              </a:ext>
            </a:extLst>
          </p:cNvPr>
          <p:cNvCxnSpPr>
            <a:cxnSpLocks/>
          </p:cNvCxnSpPr>
          <p:nvPr userDrawn="1"/>
        </p:nvCxnSpPr>
        <p:spPr>
          <a:xfrm flipH="1">
            <a:off x="706438" y="10577951"/>
            <a:ext cx="1440000" cy="0"/>
          </a:xfrm>
          <a:prstGeom prst="line">
            <a:avLst/>
          </a:prstGeom>
          <a:ln w="50800" cap="rnd">
            <a:solidFill>
              <a:schemeClr val="accent1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FFBD640-5244-5874-78C3-25FF85BE44B5}"/>
              </a:ext>
            </a:extLst>
          </p:cNvPr>
          <p:cNvCxnSpPr>
            <a:cxnSpLocks/>
          </p:cNvCxnSpPr>
          <p:nvPr userDrawn="1"/>
        </p:nvCxnSpPr>
        <p:spPr>
          <a:xfrm flipH="1">
            <a:off x="4271100" y="4350188"/>
            <a:ext cx="1440000" cy="0"/>
          </a:xfrm>
          <a:prstGeom prst="line">
            <a:avLst/>
          </a:prstGeom>
          <a:ln w="50800" cap="rnd">
            <a:solidFill>
              <a:schemeClr val="accent1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D93B75-C43A-B3CE-9F1E-E7049E15FA8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706436" y="12278450"/>
            <a:ext cx="17245013" cy="720000"/>
          </a:xfrm>
        </p:spPr>
        <p:txBody>
          <a:bodyPr/>
          <a:lstStyle/>
          <a:p>
            <a:endParaRPr lang="en-DK" dirty="0"/>
          </a:p>
        </p:txBody>
      </p:sp>
      <p:sp>
        <p:nvSpPr>
          <p:cNvPr id="2" name="Text Placeholder 17">
            <a:extLst>
              <a:ext uri="{FF2B5EF4-FFF2-40B4-BE49-F238E27FC236}">
                <a16:creationId xmlns:a16="http://schemas.microsoft.com/office/drawing/2014/main" id="{688096A6-E5FE-7F7D-C5B5-8A580ABBC00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6437" y="7956770"/>
            <a:ext cx="5004662" cy="2073275"/>
          </a:xfrm>
        </p:spPr>
        <p:txBody>
          <a:bodyPr lIns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  <a:lvl2pPr marL="914354" indent="0" algn="ctr">
              <a:buNone/>
              <a:defRPr>
                <a:solidFill>
                  <a:schemeClr val="bg1"/>
                </a:solidFill>
              </a:defRPr>
            </a:lvl2pPr>
            <a:lvl3pPr marL="1828709" indent="0" algn="ctr">
              <a:buNone/>
              <a:defRPr>
                <a:solidFill>
                  <a:schemeClr val="bg1"/>
                </a:solidFill>
              </a:defRPr>
            </a:lvl3pPr>
            <a:lvl4pPr marL="2743063" indent="0" algn="ctr">
              <a:buNone/>
              <a:defRPr>
                <a:solidFill>
                  <a:schemeClr val="bg1"/>
                </a:solidFill>
              </a:defRPr>
            </a:lvl4pPr>
            <a:lvl5pPr marL="3657417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text</a:t>
            </a:r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51E52F8-20F8-3EB8-AE78-9642B6050BC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06439" y="4350188"/>
            <a:ext cx="5004662" cy="3055500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 b="1" i="0">
                <a:solidFill>
                  <a:schemeClr val="bg1"/>
                </a:solidFill>
                <a:latin typeface="Bitter SemiBold" pitchFamily="2" charset="77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GB" dirty="0"/>
              <a:t>Enter subtitle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17043840"/>
      </p:ext>
    </p:extLst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screen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n open computer sitting on top of a table&#10;&#10;Description automatically generated">
            <a:extLst>
              <a:ext uri="{FF2B5EF4-FFF2-40B4-BE49-F238E27FC236}">
                <a16:creationId xmlns:a16="http://schemas.microsoft.com/office/drawing/2014/main" id="{5A92E3CB-D315-7740-2EE0-ABDF5E192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3" r="1008" b="3053"/>
          <a:stretch/>
        </p:blipFill>
        <p:spPr>
          <a:xfrm>
            <a:off x="6430965" y="-19809"/>
            <a:ext cx="17964000" cy="11583316"/>
          </a:xfrm>
          <a:prstGeom prst="rect">
            <a:avLst/>
          </a:prstGeom>
          <a:effectLst/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5814711-32AF-D9AC-E31F-00155636B24B}"/>
              </a:ext>
            </a:extLst>
          </p:cNvPr>
          <p:cNvSpPr>
            <a:spLocks/>
          </p:cNvSpPr>
          <p:nvPr userDrawn="1"/>
        </p:nvSpPr>
        <p:spPr>
          <a:xfrm>
            <a:off x="-17999" y="-19809"/>
            <a:ext cx="6448962" cy="11575222"/>
          </a:xfrm>
          <a:prstGeom prst="rect">
            <a:avLst/>
          </a:prstGeom>
          <a:solidFill>
            <a:schemeClr val="bg1">
              <a:lumMod val="95000"/>
              <a:alpha val="86000"/>
            </a:schemeClr>
          </a:solidFill>
          <a:ln>
            <a:noFill/>
          </a:ln>
          <a:effectLst>
            <a:outerShdw blurRad="63500" dist="38100" algn="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8287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3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ubik" pitchFamily="2" charset="-79"/>
              <a:ea typeface="+mn-ea"/>
              <a:cs typeface="+mn-cs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1A313EA-0FA9-55BF-7E83-B4A4DC0D3B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438" y="3257549"/>
            <a:ext cx="5148167" cy="2060820"/>
          </a:xfrm>
        </p:spPr>
        <p:txBody>
          <a:bodyPr vert="horz" lIns="0" tIns="45720" rIns="91440" bIns="45720" rtlCol="0" anchor="ctr">
            <a:normAutofit/>
          </a:bodyPr>
          <a:lstStyle>
            <a:lvl1pPr>
              <a:defRPr lang="en-GB"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dirty="0"/>
              <a:t>Enter title</a:t>
            </a:r>
            <a:endParaRPr lang="en-GB" dirty="0"/>
          </a:p>
        </p:txBody>
      </p:sp>
      <p:sp>
        <p:nvSpPr>
          <p:cNvPr id="10" name="Picture Placeholder 15">
            <a:extLst>
              <a:ext uri="{FF2B5EF4-FFF2-40B4-BE49-F238E27FC236}">
                <a16:creationId xmlns:a16="http://schemas.microsoft.com/office/drawing/2014/main" id="{372F800C-C7AC-A704-2650-8F725E775EF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542760" y="1079406"/>
            <a:ext cx="11405937" cy="7143319"/>
          </a:xfrm>
          <a:solidFill>
            <a:schemeClr val="accent1"/>
          </a:solidFill>
        </p:spPr>
        <p:txBody>
          <a:bodyPr vert="horz" lIns="72000" tIns="72000" rIns="72000" bIns="1188000" rtlCol="0" anchor="ctr" anchorCtr="0">
            <a:normAutofit/>
          </a:bodyPr>
          <a:lstStyle>
            <a:lvl1pPr marL="0" indent="0" algn="ctr">
              <a:buNone/>
              <a:defRPr lang="en-GB" sz="3600" dirty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on the icon to add an image in this place-holder</a:t>
            </a:r>
            <a:endParaRPr lang="en-GB" dirty="0"/>
          </a:p>
        </p:txBody>
      </p:sp>
      <p:sp>
        <p:nvSpPr>
          <p:cNvPr id="11" name="Text Placeholder 17">
            <a:extLst>
              <a:ext uri="{FF2B5EF4-FFF2-40B4-BE49-F238E27FC236}">
                <a16:creationId xmlns:a16="http://schemas.microsoft.com/office/drawing/2014/main" id="{06E36F28-7BE0-1F05-B910-0A302D9EA48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6438" y="5706186"/>
            <a:ext cx="5148185" cy="3094750"/>
          </a:xfrm>
        </p:spPr>
        <p:txBody>
          <a:bodyPr lIns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914354" indent="0" algn="ctr">
              <a:buNone/>
              <a:defRPr>
                <a:solidFill>
                  <a:schemeClr val="bg1"/>
                </a:solidFill>
              </a:defRPr>
            </a:lvl2pPr>
            <a:lvl3pPr marL="1828709" indent="0" algn="ctr">
              <a:buNone/>
              <a:defRPr>
                <a:solidFill>
                  <a:schemeClr val="bg1"/>
                </a:solidFill>
              </a:defRPr>
            </a:lvl3pPr>
            <a:lvl4pPr marL="2743063" indent="0" algn="ctr">
              <a:buNone/>
              <a:defRPr>
                <a:solidFill>
                  <a:schemeClr val="bg1"/>
                </a:solidFill>
              </a:defRPr>
            </a:lvl4pPr>
            <a:lvl5pPr marL="3657417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text</a:t>
            </a:r>
            <a:endParaRPr lang="en-GB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1DA7E5C-95ED-7AF8-562C-9308F38DEFB5}"/>
              </a:ext>
            </a:extLst>
          </p:cNvPr>
          <p:cNvCxnSpPr>
            <a:cxnSpLocks/>
          </p:cNvCxnSpPr>
          <p:nvPr userDrawn="1"/>
        </p:nvCxnSpPr>
        <p:spPr>
          <a:xfrm flipH="1">
            <a:off x="706438" y="9463756"/>
            <a:ext cx="1440000" cy="0"/>
          </a:xfrm>
          <a:prstGeom prst="line">
            <a:avLst/>
          </a:prstGeom>
          <a:ln w="50800" cap="rnd">
            <a:solidFill>
              <a:schemeClr val="accent1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E63B9EE-98E2-2FFC-1E03-966B802FDBE3}"/>
              </a:ext>
            </a:extLst>
          </p:cNvPr>
          <p:cNvCxnSpPr>
            <a:cxnSpLocks/>
          </p:cNvCxnSpPr>
          <p:nvPr userDrawn="1"/>
        </p:nvCxnSpPr>
        <p:spPr>
          <a:xfrm flipH="1">
            <a:off x="4414605" y="2545824"/>
            <a:ext cx="1440000" cy="0"/>
          </a:xfrm>
          <a:prstGeom prst="line">
            <a:avLst/>
          </a:prstGeom>
          <a:ln w="50800" cap="rnd">
            <a:solidFill>
              <a:schemeClr val="accent1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32F18697-F94C-0ECA-B2CA-0F1C1A02C0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93599"/>
            <a:ext cx="17245012" cy="720726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15742549"/>
      </p:ext>
    </p:extLst>
  </p:cSld>
  <p:clrMapOvr>
    <a:masterClrMapping/>
  </p:clrMapOvr>
  <p:transition spd="slow">
    <p:push dir="u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uter screen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n open computer sitting on top of a table&#10;&#10;Description automatically generated">
            <a:extLst>
              <a:ext uri="{FF2B5EF4-FFF2-40B4-BE49-F238E27FC236}">
                <a16:creationId xmlns:a16="http://schemas.microsoft.com/office/drawing/2014/main" id="{5A92E3CB-D315-7740-2EE0-ABDF5E192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3" r="1008" b="3053"/>
          <a:stretch/>
        </p:blipFill>
        <p:spPr>
          <a:xfrm>
            <a:off x="6430965" y="-19809"/>
            <a:ext cx="17964000" cy="11583316"/>
          </a:xfrm>
          <a:prstGeom prst="rect">
            <a:avLst/>
          </a:prstGeom>
          <a:effectLst/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5814711-32AF-D9AC-E31F-00155636B24B}"/>
              </a:ext>
            </a:extLst>
          </p:cNvPr>
          <p:cNvSpPr>
            <a:spLocks/>
          </p:cNvSpPr>
          <p:nvPr userDrawn="1"/>
        </p:nvSpPr>
        <p:spPr>
          <a:xfrm>
            <a:off x="-17999" y="-19809"/>
            <a:ext cx="6448962" cy="11575222"/>
          </a:xfrm>
          <a:prstGeom prst="rect">
            <a:avLst/>
          </a:prstGeom>
          <a:solidFill>
            <a:schemeClr val="tx1">
              <a:lumMod val="85000"/>
              <a:lumOff val="15000"/>
              <a:alpha val="86000"/>
            </a:schemeClr>
          </a:solidFill>
          <a:ln>
            <a:noFill/>
          </a:ln>
          <a:effectLst>
            <a:outerShdw blurRad="63500" dist="38100" algn="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8287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3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ubik" pitchFamily="2" charset="-79"/>
              <a:ea typeface="+mn-ea"/>
              <a:cs typeface="+mn-cs"/>
            </a:endParaRPr>
          </a:p>
        </p:txBody>
      </p:sp>
      <p:sp>
        <p:nvSpPr>
          <p:cNvPr id="10" name="Picture Placeholder 15">
            <a:extLst>
              <a:ext uri="{FF2B5EF4-FFF2-40B4-BE49-F238E27FC236}">
                <a16:creationId xmlns:a16="http://schemas.microsoft.com/office/drawing/2014/main" id="{372F800C-C7AC-A704-2650-8F725E775EF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542760" y="1079406"/>
            <a:ext cx="11405937" cy="7143319"/>
          </a:xfrm>
          <a:solidFill>
            <a:schemeClr val="accent1"/>
          </a:solidFill>
        </p:spPr>
        <p:txBody>
          <a:bodyPr vert="horz" lIns="72000" tIns="72000" rIns="72000" bIns="1188000" rtlCol="0" anchor="ctr" anchorCtr="0">
            <a:normAutofit/>
          </a:bodyPr>
          <a:lstStyle>
            <a:lvl1pPr marL="0" indent="0" algn="ctr">
              <a:buNone/>
              <a:defRPr lang="en-GB" sz="3600" dirty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on the icon to add an image in this place-holder</a:t>
            </a:r>
            <a:endParaRPr lang="en-GB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1DA7E5C-95ED-7AF8-562C-9308F38DEFB5}"/>
              </a:ext>
            </a:extLst>
          </p:cNvPr>
          <p:cNvCxnSpPr>
            <a:cxnSpLocks/>
          </p:cNvCxnSpPr>
          <p:nvPr userDrawn="1"/>
        </p:nvCxnSpPr>
        <p:spPr>
          <a:xfrm flipH="1">
            <a:off x="706438" y="9463756"/>
            <a:ext cx="1440000" cy="0"/>
          </a:xfrm>
          <a:prstGeom prst="line">
            <a:avLst/>
          </a:prstGeom>
          <a:ln w="50800" cap="rnd">
            <a:solidFill>
              <a:schemeClr val="bg1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E63B9EE-98E2-2FFC-1E03-966B802FDBE3}"/>
              </a:ext>
            </a:extLst>
          </p:cNvPr>
          <p:cNvCxnSpPr>
            <a:cxnSpLocks/>
          </p:cNvCxnSpPr>
          <p:nvPr userDrawn="1"/>
        </p:nvCxnSpPr>
        <p:spPr>
          <a:xfrm flipH="1">
            <a:off x="4414605" y="2545824"/>
            <a:ext cx="1440000" cy="0"/>
          </a:xfrm>
          <a:prstGeom prst="line">
            <a:avLst/>
          </a:prstGeom>
          <a:ln w="50800" cap="rnd">
            <a:solidFill>
              <a:schemeClr val="bg1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32F18697-F94C-0ECA-B2CA-0F1C1A02C0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93599"/>
            <a:ext cx="17245012" cy="720726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38FAD6-04C2-8AB6-296B-7297810A6B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438" y="3257549"/>
            <a:ext cx="5148167" cy="2060820"/>
          </a:xfrm>
        </p:spPr>
        <p:txBody>
          <a:bodyPr vert="horz" lIns="0" tIns="45720" rIns="91440" bIns="45720" rtlCol="0" anchor="ctr">
            <a:normAutofit/>
          </a:bodyPr>
          <a:lstStyle>
            <a:lvl1pPr algn="ctr">
              <a:defRPr lang="en-GB" sz="3200" b="1" i="0">
                <a:solidFill>
                  <a:schemeClr val="bg1"/>
                </a:solidFill>
                <a:latin typeface="Bitter SemiBold" pitchFamily="2" charset="77"/>
              </a:defRPr>
            </a:lvl1pPr>
          </a:lstStyle>
          <a:p>
            <a:pPr marL="0" lvl="0" algn="ctr"/>
            <a:r>
              <a:rPr lang="en-US" dirty="0"/>
              <a:t>Enter title</a:t>
            </a:r>
            <a:endParaRPr lang="en-GB" dirty="0"/>
          </a:p>
        </p:txBody>
      </p:sp>
      <p:sp>
        <p:nvSpPr>
          <p:cNvPr id="6" name="Text Placeholder 17">
            <a:extLst>
              <a:ext uri="{FF2B5EF4-FFF2-40B4-BE49-F238E27FC236}">
                <a16:creationId xmlns:a16="http://schemas.microsoft.com/office/drawing/2014/main" id="{A9344FD3-B60D-E438-37A1-C433270B2B8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6438" y="5706186"/>
            <a:ext cx="5148185" cy="3094750"/>
          </a:xfrm>
        </p:spPr>
        <p:txBody>
          <a:bodyPr lIns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  <a:lvl2pPr marL="914354" indent="0" algn="ctr">
              <a:buNone/>
              <a:defRPr>
                <a:solidFill>
                  <a:schemeClr val="bg1"/>
                </a:solidFill>
              </a:defRPr>
            </a:lvl2pPr>
            <a:lvl3pPr marL="1828709" indent="0" algn="ctr">
              <a:buNone/>
              <a:defRPr>
                <a:solidFill>
                  <a:schemeClr val="bg1"/>
                </a:solidFill>
              </a:defRPr>
            </a:lvl3pPr>
            <a:lvl4pPr marL="2743063" indent="0" algn="ctr">
              <a:buNone/>
              <a:defRPr>
                <a:solidFill>
                  <a:schemeClr val="bg1"/>
                </a:solidFill>
              </a:defRPr>
            </a:lvl4pPr>
            <a:lvl5pPr marL="3657417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text</a:t>
            </a:r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09031529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lient Logo 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A87F768D-A4C7-9337-A620-080067B43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800" b="1" i="0" spc="0">
                <a:latin typeface="Bitter SemiBold" pitchFamily="2" charset="77"/>
              </a:defRPr>
            </a:lvl1pPr>
          </a:lstStyle>
          <a:p>
            <a:r>
              <a:rPr lang="en-GB" dirty="0"/>
              <a:t>Click to edit Master title style</a:t>
            </a:r>
            <a:endParaRPr lang="en-DK" dirty="0"/>
          </a:p>
        </p:txBody>
      </p: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537C118D-4821-1EC8-1654-0AC4E00ECAF2}"/>
              </a:ext>
            </a:extLst>
          </p:cNvPr>
          <p:cNvSpPr>
            <a:spLocks noGrp="1"/>
          </p:cNvSpPr>
          <p:nvPr>
            <p:ph type="ftr" sz="quarter" idx="48"/>
          </p:nvPr>
        </p:nvSpPr>
        <p:spPr>
          <a:xfrm>
            <a:off x="719137" y="12276141"/>
            <a:ext cx="20113625" cy="722309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5A16CB6B-48E1-C003-EA16-BF4457D85E1B}"/>
              </a:ext>
            </a:extLst>
          </p:cNvPr>
          <p:cNvSpPr>
            <a:spLocks noGrp="1" noChangeAspect="1"/>
          </p:cNvSpPr>
          <p:nvPr>
            <p:ph type="pic" sz="quarter" idx="52" hasCustomPrompt="1"/>
          </p:nvPr>
        </p:nvSpPr>
        <p:spPr>
          <a:xfrm>
            <a:off x="1026839" y="3850214"/>
            <a:ext cx="5042812" cy="504000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36" name="Picture Placeholder 30">
            <a:extLst>
              <a:ext uri="{FF2B5EF4-FFF2-40B4-BE49-F238E27FC236}">
                <a16:creationId xmlns:a16="http://schemas.microsoft.com/office/drawing/2014/main" id="{1FC7D70F-B527-1B63-0644-DC9CA6CA9475}"/>
              </a:ext>
            </a:extLst>
          </p:cNvPr>
          <p:cNvSpPr>
            <a:spLocks noGrp="1" noChangeAspect="1"/>
          </p:cNvSpPr>
          <p:nvPr>
            <p:ph type="pic" sz="quarter" idx="55" hasCustomPrompt="1"/>
          </p:nvPr>
        </p:nvSpPr>
        <p:spPr>
          <a:xfrm>
            <a:off x="6784172" y="3850214"/>
            <a:ext cx="5042812" cy="504000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42" name="Picture Placeholder 30">
            <a:extLst>
              <a:ext uri="{FF2B5EF4-FFF2-40B4-BE49-F238E27FC236}">
                <a16:creationId xmlns:a16="http://schemas.microsoft.com/office/drawing/2014/main" id="{C8FB4C9A-B1E3-C44F-2E08-4EE3907473EC}"/>
              </a:ext>
            </a:extLst>
          </p:cNvPr>
          <p:cNvSpPr>
            <a:spLocks noGrp="1" noChangeAspect="1"/>
          </p:cNvSpPr>
          <p:nvPr>
            <p:ph type="pic" sz="quarter" idx="58" hasCustomPrompt="1"/>
          </p:nvPr>
        </p:nvSpPr>
        <p:spPr>
          <a:xfrm>
            <a:off x="12554025" y="3850214"/>
            <a:ext cx="5042812" cy="504000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45" name="Picture Placeholder 30">
            <a:extLst>
              <a:ext uri="{FF2B5EF4-FFF2-40B4-BE49-F238E27FC236}">
                <a16:creationId xmlns:a16="http://schemas.microsoft.com/office/drawing/2014/main" id="{1E0C90C0-C688-D17A-77D6-D6D2CF088E65}"/>
              </a:ext>
            </a:extLst>
          </p:cNvPr>
          <p:cNvSpPr>
            <a:spLocks noGrp="1" noChangeAspect="1"/>
          </p:cNvSpPr>
          <p:nvPr>
            <p:ph type="pic" sz="quarter" idx="61" hasCustomPrompt="1"/>
          </p:nvPr>
        </p:nvSpPr>
        <p:spPr>
          <a:xfrm>
            <a:off x="18328292" y="3850214"/>
            <a:ext cx="5042812" cy="504000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2EF660-226F-4C57-4135-13B126FEDB3D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1028244" y="10165209"/>
            <a:ext cx="5042812" cy="630238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FCC0989F-E27F-C814-7AE2-C130186F6667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1028244" y="9495741"/>
            <a:ext cx="5042812" cy="630238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20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187973AF-CF57-495A-3CB9-E2B493CC249B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6789282" y="10161460"/>
            <a:ext cx="5042812" cy="630238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AAF1F7EF-71A7-B011-F30A-D8D2C4602426}"/>
              </a:ext>
            </a:extLst>
          </p:cNvPr>
          <p:cNvSpPr>
            <a:spLocks noGrp="1"/>
          </p:cNvSpPr>
          <p:nvPr>
            <p:ph type="body" sz="quarter" idx="70" hasCustomPrompt="1"/>
          </p:nvPr>
        </p:nvSpPr>
        <p:spPr>
          <a:xfrm>
            <a:off x="6789282" y="9491992"/>
            <a:ext cx="5042812" cy="630238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20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5254DEB-F3E4-33ED-19C9-1DBF4F3EBADB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12550319" y="10161460"/>
            <a:ext cx="5042812" cy="630238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C8270D6C-D8AE-5CB6-4EB1-080F960A4196}"/>
              </a:ext>
            </a:extLst>
          </p:cNvPr>
          <p:cNvSpPr>
            <a:spLocks noGrp="1"/>
          </p:cNvSpPr>
          <p:nvPr>
            <p:ph type="body" sz="quarter" idx="72" hasCustomPrompt="1"/>
          </p:nvPr>
        </p:nvSpPr>
        <p:spPr>
          <a:xfrm>
            <a:off x="12550319" y="9491992"/>
            <a:ext cx="5042812" cy="630238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20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CE884A73-3A3D-4D91-EF38-6F4E5FD4E081}"/>
              </a:ext>
            </a:extLst>
          </p:cNvPr>
          <p:cNvSpPr>
            <a:spLocks noGrp="1"/>
          </p:cNvSpPr>
          <p:nvPr>
            <p:ph type="body" sz="quarter" idx="73" hasCustomPrompt="1"/>
          </p:nvPr>
        </p:nvSpPr>
        <p:spPr>
          <a:xfrm>
            <a:off x="18328292" y="10161460"/>
            <a:ext cx="5042812" cy="630238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A8194232-2185-5F55-298D-047984424242}"/>
              </a:ext>
            </a:extLst>
          </p:cNvPr>
          <p:cNvSpPr>
            <a:spLocks noGrp="1"/>
          </p:cNvSpPr>
          <p:nvPr>
            <p:ph type="body" sz="quarter" idx="74" hasCustomPrompt="1"/>
          </p:nvPr>
        </p:nvSpPr>
        <p:spPr>
          <a:xfrm>
            <a:off x="18328292" y="9491992"/>
            <a:ext cx="5042812" cy="630238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20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65958208"/>
      </p:ext>
    </p:extLst>
  </p:cSld>
  <p:clrMapOvr>
    <a:masterClrMapping/>
  </p:clrMapOvr>
  <p:transition spd="slow">
    <p:push dir="u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le profile - images 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A87F768D-A4C7-9337-A620-080067B43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 spc="0">
                <a:latin typeface="Bitter SemiBold" pitchFamily="2" charset="77"/>
              </a:defRPr>
            </a:lvl1pPr>
          </a:lstStyle>
          <a:p>
            <a:r>
              <a:rPr lang="en-GB" dirty="0"/>
              <a:t>Click to edit Master title style</a:t>
            </a:r>
            <a:endParaRPr lang="en-DK" dirty="0"/>
          </a:p>
        </p:txBody>
      </p: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537C118D-4821-1EC8-1654-0AC4E00ECAF2}"/>
              </a:ext>
            </a:extLst>
          </p:cNvPr>
          <p:cNvSpPr>
            <a:spLocks noGrp="1"/>
          </p:cNvSpPr>
          <p:nvPr>
            <p:ph type="ftr" sz="quarter" idx="48"/>
          </p:nvPr>
        </p:nvSpPr>
        <p:spPr>
          <a:xfrm>
            <a:off x="719137" y="12276141"/>
            <a:ext cx="20113625" cy="722309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25" name="Picture Placeholder 30">
            <a:extLst>
              <a:ext uri="{FF2B5EF4-FFF2-40B4-BE49-F238E27FC236}">
                <a16:creationId xmlns:a16="http://schemas.microsoft.com/office/drawing/2014/main" id="{0AC45CEC-C61B-4959-D463-EE48C943A6DC}"/>
              </a:ext>
            </a:extLst>
          </p:cNvPr>
          <p:cNvSpPr>
            <a:spLocks noGrp="1" noChangeAspect="1"/>
          </p:cNvSpPr>
          <p:nvPr>
            <p:ph type="pic" sz="quarter" idx="81" hasCustomPrompt="1"/>
          </p:nvPr>
        </p:nvSpPr>
        <p:spPr>
          <a:xfrm>
            <a:off x="20832763" y="3309404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2876C880-A200-3B09-F61C-D3D4C404079B}"/>
              </a:ext>
            </a:extLst>
          </p:cNvPr>
          <p:cNvSpPr>
            <a:spLocks noGrp="1"/>
          </p:cNvSpPr>
          <p:nvPr>
            <p:ph type="body" sz="quarter" idx="82" hasCustomPrompt="1"/>
          </p:nvPr>
        </p:nvSpPr>
        <p:spPr>
          <a:xfrm>
            <a:off x="20832762" y="6732722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7EF15EB7-6B1C-24E8-8D5A-1E480997D27F}"/>
              </a:ext>
            </a:extLst>
          </p:cNvPr>
          <p:cNvSpPr>
            <a:spLocks noGrp="1"/>
          </p:cNvSpPr>
          <p:nvPr>
            <p:ph type="body" sz="quarter" idx="83" hasCustomPrompt="1"/>
          </p:nvPr>
        </p:nvSpPr>
        <p:spPr>
          <a:xfrm>
            <a:off x="20832762" y="6383302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32" name="Picture Placeholder 30">
            <a:extLst>
              <a:ext uri="{FF2B5EF4-FFF2-40B4-BE49-F238E27FC236}">
                <a16:creationId xmlns:a16="http://schemas.microsoft.com/office/drawing/2014/main" id="{4226BA25-C4EC-B293-A231-C5F08DCCAB9B}"/>
              </a:ext>
            </a:extLst>
          </p:cNvPr>
          <p:cNvSpPr>
            <a:spLocks noGrp="1" noChangeAspect="1"/>
          </p:cNvSpPr>
          <p:nvPr>
            <p:ph type="pic" sz="quarter" idx="84" hasCustomPrompt="1"/>
          </p:nvPr>
        </p:nvSpPr>
        <p:spPr>
          <a:xfrm>
            <a:off x="16810037" y="3309404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F23932A7-C4E7-9F14-4DC6-A411EC2931EE}"/>
              </a:ext>
            </a:extLst>
          </p:cNvPr>
          <p:cNvSpPr>
            <a:spLocks noGrp="1"/>
          </p:cNvSpPr>
          <p:nvPr>
            <p:ph type="body" sz="quarter" idx="85" hasCustomPrompt="1"/>
          </p:nvPr>
        </p:nvSpPr>
        <p:spPr>
          <a:xfrm>
            <a:off x="16810037" y="6732722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8B362BD5-7D77-7487-7B59-DCDBF611952C}"/>
              </a:ext>
            </a:extLst>
          </p:cNvPr>
          <p:cNvSpPr>
            <a:spLocks noGrp="1"/>
          </p:cNvSpPr>
          <p:nvPr>
            <p:ph type="body" sz="quarter" idx="86" hasCustomPrompt="1"/>
          </p:nvPr>
        </p:nvSpPr>
        <p:spPr>
          <a:xfrm>
            <a:off x="16810037" y="6383302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35" name="Picture Placeholder 30">
            <a:extLst>
              <a:ext uri="{FF2B5EF4-FFF2-40B4-BE49-F238E27FC236}">
                <a16:creationId xmlns:a16="http://schemas.microsoft.com/office/drawing/2014/main" id="{D94B20DB-BE62-51B9-FF19-E7621C3ECD97}"/>
              </a:ext>
            </a:extLst>
          </p:cNvPr>
          <p:cNvSpPr>
            <a:spLocks noGrp="1" noChangeAspect="1"/>
          </p:cNvSpPr>
          <p:nvPr>
            <p:ph type="pic" sz="quarter" idx="87" hasCustomPrompt="1"/>
          </p:nvPr>
        </p:nvSpPr>
        <p:spPr>
          <a:xfrm>
            <a:off x="12787312" y="3309404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37" name="Picture Placeholder 30">
            <a:extLst>
              <a:ext uri="{FF2B5EF4-FFF2-40B4-BE49-F238E27FC236}">
                <a16:creationId xmlns:a16="http://schemas.microsoft.com/office/drawing/2014/main" id="{CE7C1128-F32C-F51E-3F09-23885521391B}"/>
              </a:ext>
            </a:extLst>
          </p:cNvPr>
          <p:cNvSpPr>
            <a:spLocks noGrp="1" noChangeAspect="1"/>
          </p:cNvSpPr>
          <p:nvPr>
            <p:ph type="pic" sz="quarter" idx="88" hasCustomPrompt="1"/>
          </p:nvPr>
        </p:nvSpPr>
        <p:spPr>
          <a:xfrm>
            <a:off x="8764587" y="3309404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38" name="Picture Placeholder 30">
            <a:extLst>
              <a:ext uri="{FF2B5EF4-FFF2-40B4-BE49-F238E27FC236}">
                <a16:creationId xmlns:a16="http://schemas.microsoft.com/office/drawing/2014/main" id="{1661CF81-EF94-1046-B850-6B7CA54256A0}"/>
              </a:ext>
            </a:extLst>
          </p:cNvPr>
          <p:cNvSpPr>
            <a:spLocks noGrp="1" noChangeAspect="1"/>
          </p:cNvSpPr>
          <p:nvPr>
            <p:ph type="pic" sz="quarter" idx="89" hasCustomPrompt="1"/>
          </p:nvPr>
        </p:nvSpPr>
        <p:spPr>
          <a:xfrm>
            <a:off x="4741862" y="3309404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39" name="Picture Placeholder 30">
            <a:extLst>
              <a:ext uri="{FF2B5EF4-FFF2-40B4-BE49-F238E27FC236}">
                <a16:creationId xmlns:a16="http://schemas.microsoft.com/office/drawing/2014/main" id="{E115D85E-2440-3CA0-2553-83667A63B82D}"/>
              </a:ext>
            </a:extLst>
          </p:cNvPr>
          <p:cNvSpPr>
            <a:spLocks noGrp="1" noChangeAspect="1"/>
          </p:cNvSpPr>
          <p:nvPr>
            <p:ph type="pic" sz="quarter" idx="90" hasCustomPrompt="1"/>
          </p:nvPr>
        </p:nvSpPr>
        <p:spPr>
          <a:xfrm>
            <a:off x="719137" y="3309404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B5D2C820-D96A-A571-8ADB-F3E6C302CBE7}"/>
              </a:ext>
            </a:extLst>
          </p:cNvPr>
          <p:cNvSpPr>
            <a:spLocks noGrp="1"/>
          </p:cNvSpPr>
          <p:nvPr>
            <p:ph type="body" sz="quarter" idx="91" hasCustomPrompt="1"/>
          </p:nvPr>
        </p:nvSpPr>
        <p:spPr>
          <a:xfrm>
            <a:off x="12752387" y="6732722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98BE85E6-182F-EE33-CB37-44A7159C2CD5}"/>
              </a:ext>
            </a:extLst>
          </p:cNvPr>
          <p:cNvSpPr>
            <a:spLocks noGrp="1"/>
          </p:cNvSpPr>
          <p:nvPr>
            <p:ph type="body" sz="quarter" idx="92" hasCustomPrompt="1"/>
          </p:nvPr>
        </p:nvSpPr>
        <p:spPr>
          <a:xfrm>
            <a:off x="12752387" y="6383302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AC354F6C-C22C-3703-03AD-F73A92F0F0FC}"/>
              </a:ext>
            </a:extLst>
          </p:cNvPr>
          <p:cNvSpPr>
            <a:spLocks noGrp="1"/>
          </p:cNvSpPr>
          <p:nvPr>
            <p:ph type="body" sz="quarter" idx="93" hasCustomPrompt="1"/>
          </p:nvPr>
        </p:nvSpPr>
        <p:spPr>
          <a:xfrm>
            <a:off x="8729662" y="6726389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5F785530-8224-D580-AC81-386CDF17C776}"/>
              </a:ext>
            </a:extLst>
          </p:cNvPr>
          <p:cNvSpPr>
            <a:spLocks noGrp="1"/>
          </p:cNvSpPr>
          <p:nvPr>
            <p:ph type="body" sz="quarter" idx="94" hasCustomPrompt="1"/>
          </p:nvPr>
        </p:nvSpPr>
        <p:spPr>
          <a:xfrm>
            <a:off x="8729662" y="6376969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46" name="Text Placeholder 3">
            <a:extLst>
              <a:ext uri="{FF2B5EF4-FFF2-40B4-BE49-F238E27FC236}">
                <a16:creationId xmlns:a16="http://schemas.microsoft.com/office/drawing/2014/main" id="{DBDFEF58-0470-A0D3-B822-52BB08A82E0A}"/>
              </a:ext>
            </a:extLst>
          </p:cNvPr>
          <p:cNvSpPr>
            <a:spLocks noGrp="1"/>
          </p:cNvSpPr>
          <p:nvPr>
            <p:ph type="body" sz="quarter" idx="95" hasCustomPrompt="1"/>
          </p:nvPr>
        </p:nvSpPr>
        <p:spPr>
          <a:xfrm>
            <a:off x="4706937" y="6726389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47" name="Text Placeholder 3">
            <a:extLst>
              <a:ext uri="{FF2B5EF4-FFF2-40B4-BE49-F238E27FC236}">
                <a16:creationId xmlns:a16="http://schemas.microsoft.com/office/drawing/2014/main" id="{052304CB-5CBB-6E1D-1BFE-A0DC1B56463D}"/>
              </a:ext>
            </a:extLst>
          </p:cNvPr>
          <p:cNvSpPr>
            <a:spLocks noGrp="1"/>
          </p:cNvSpPr>
          <p:nvPr>
            <p:ph type="body" sz="quarter" idx="96" hasCustomPrompt="1"/>
          </p:nvPr>
        </p:nvSpPr>
        <p:spPr>
          <a:xfrm>
            <a:off x="4706937" y="6376969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48" name="Text Placeholder 3">
            <a:extLst>
              <a:ext uri="{FF2B5EF4-FFF2-40B4-BE49-F238E27FC236}">
                <a16:creationId xmlns:a16="http://schemas.microsoft.com/office/drawing/2014/main" id="{0ED5E80E-C49A-F592-BA6D-40F86F28252D}"/>
              </a:ext>
            </a:extLst>
          </p:cNvPr>
          <p:cNvSpPr>
            <a:spLocks noGrp="1"/>
          </p:cNvSpPr>
          <p:nvPr>
            <p:ph type="body" sz="quarter" idx="97" hasCustomPrompt="1"/>
          </p:nvPr>
        </p:nvSpPr>
        <p:spPr>
          <a:xfrm>
            <a:off x="719138" y="6722135"/>
            <a:ext cx="2795588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49" name="Text Placeholder 3">
            <a:extLst>
              <a:ext uri="{FF2B5EF4-FFF2-40B4-BE49-F238E27FC236}">
                <a16:creationId xmlns:a16="http://schemas.microsoft.com/office/drawing/2014/main" id="{9EE266D7-CF3A-3FFF-76D4-157EA2F27179}"/>
              </a:ext>
            </a:extLst>
          </p:cNvPr>
          <p:cNvSpPr>
            <a:spLocks noGrp="1"/>
          </p:cNvSpPr>
          <p:nvPr>
            <p:ph type="body" sz="quarter" idx="98" hasCustomPrompt="1"/>
          </p:nvPr>
        </p:nvSpPr>
        <p:spPr>
          <a:xfrm>
            <a:off x="719138" y="6372715"/>
            <a:ext cx="2795588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50" name="Picture Placeholder 30">
            <a:extLst>
              <a:ext uri="{FF2B5EF4-FFF2-40B4-BE49-F238E27FC236}">
                <a16:creationId xmlns:a16="http://schemas.microsoft.com/office/drawing/2014/main" id="{6CAC7117-9656-7137-6998-0895F7FA00B9}"/>
              </a:ext>
            </a:extLst>
          </p:cNvPr>
          <p:cNvSpPr>
            <a:spLocks noGrp="1" noChangeAspect="1"/>
          </p:cNvSpPr>
          <p:nvPr>
            <p:ph type="pic" sz="quarter" idx="99" hasCustomPrompt="1"/>
          </p:nvPr>
        </p:nvSpPr>
        <p:spPr>
          <a:xfrm>
            <a:off x="20832763" y="7629518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51" name="Text Placeholder 3">
            <a:extLst>
              <a:ext uri="{FF2B5EF4-FFF2-40B4-BE49-F238E27FC236}">
                <a16:creationId xmlns:a16="http://schemas.microsoft.com/office/drawing/2014/main" id="{7254301C-DB0A-AE75-2CF1-1E2303312C10}"/>
              </a:ext>
            </a:extLst>
          </p:cNvPr>
          <p:cNvSpPr>
            <a:spLocks noGrp="1"/>
          </p:cNvSpPr>
          <p:nvPr>
            <p:ph type="body" sz="quarter" idx="100" hasCustomPrompt="1"/>
          </p:nvPr>
        </p:nvSpPr>
        <p:spPr>
          <a:xfrm>
            <a:off x="20832762" y="11144276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52" name="Text Placeholder 3">
            <a:extLst>
              <a:ext uri="{FF2B5EF4-FFF2-40B4-BE49-F238E27FC236}">
                <a16:creationId xmlns:a16="http://schemas.microsoft.com/office/drawing/2014/main" id="{2AB52FD3-1077-6C03-5216-6A3AEAFE89A0}"/>
              </a:ext>
            </a:extLst>
          </p:cNvPr>
          <p:cNvSpPr>
            <a:spLocks noGrp="1"/>
          </p:cNvSpPr>
          <p:nvPr>
            <p:ph type="body" sz="quarter" idx="101" hasCustomPrompt="1"/>
          </p:nvPr>
        </p:nvSpPr>
        <p:spPr>
          <a:xfrm>
            <a:off x="20832762" y="10703416"/>
            <a:ext cx="2830513" cy="397751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53" name="Picture Placeholder 30">
            <a:extLst>
              <a:ext uri="{FF2B5EF4-FFF2-40B4-BE49-F238E27FC236}">
                <a16:creationId xmlns:a16="http://schemas.microsoft.com/office/drawing/2014/main" id="{02E63AD7-1099-83D3-484F-42FD70204F17}"/>
              </a:ext>
            </a:extLst>
          </p:cNvPr>
          <p:cNvSpPr>
            <a:spLocks noGrp="1" noChangeAspect="1"/>
          </p:cNvSpPr>
          <p:nvPr>
            <p:ph type="pic" sz="quarter" idx="102" hasCustomPrompt="1"/>
          </p:nvPr>
        </p:nvSpPr>
        <p:spPr>
          <a:xfrm>
            <a:off x="16810037" y="7629518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54" name="Text Placeholder 3">
            <a:extLst>
              <a:ext uri="{FF2B5EF4-FFF2-40B4-BE49-F238E27FC236}">
                <a16:creationId xmlns:a16="http://schemas.microsoft.com/office/drawing/2014/main" id="{9B0E22EB-06C4-A04C-21B5-7E85F2D164F8}"/>
              </a:ext>
            </a:extLst>
          </p:cNvPr>
          <p:cNvSpPr>
            <a:spLocks noGrp="1"/>
          </p:cNvSpPr>
          <p:nvPr>
            <p:ph type="body" sz="quarter" idx="103" hasCustomPrompt="1"/>
          </p:nvPr>
        </p:nvSpPr>
        <p:spPr>
          <a:xfrm>
            <a:off x="16810037" y="11144276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55" name="Text Placeholder 3">
            <a:extLst>
              <a:ext uri="{FF2B5EF4-FFF2-40B4-BE49-F238E27FC236}">
                <a16:creationId xmlns:a16="http://schemas.microsoft.com/office/drawing/2014/main" id="{D5FB5522-B775-61D4-3C35-F496ECBF08BF}"/>
              </a:ext>
            </a:extLst>
          </p:cNvPr>
          <p:cNvSpPr>
            <a:spLocks noGrp="1"/>
          </p:cNvSpPr>
          <p:nvPr>
            <p:ph type="body" sz="quarter" idx="104" hasCustomPrompt="1"/>
          </p:nvPr>
        </p:nvSpPr>
        <p:spPr>
          <a:xfrm>
            <a:off x="16810037" y="10703416"/>
            <a:ext cx="2830513" cy="397751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56" name="Picture Placeholder 30">
            <a:extLst>
              <a:ext uri="{FF2B5EF4-FFF2-40B4-BE49-F238E27FC236}">
                <a16:creationId xmlns:a16="http://schemas.microsoft.com/office/drawing/2014/main" id="{E7FE1B48-CDCC-C15C-65D9-FE8801B48238}"/>
              </a:ext>
            </a:extLst>
          </p:cNvPr>
          <p:cNvSpPr>
            <a:spLocks noGrp="1" noChangeAspect="1"/>
          </p:cNvSpPr>
          <p:nvPr>
            <p:ph type="pic" sz="quarter" idx="105" hasCustomPrompt="1"/>
          </p:nvPr>
        </p:nvSpPr>
        <p:spPr>
          <a:xfrm>
            <a:off x="12787312" y="7629518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57" name="Picture Placeholder 30">
            <a:extLst>
              <a:ext uri="{FF2B5EF4-FFF2-40B4-BE49-F238E27FC236}">
                <a16:creationId xmlns:a16="http://schemas.microsoft.com/office/drawing/2014/main" id="{DF63D30D-8176-FE03-7C70-E1B580B9AF52}"/>
              </a:ext>
            </a:extLst>
          </p:cNvPr>
          <p:cNvSpPr>
            <a:spLocks noGrp="1" noChangeAspect="1"/>
          </p:cNvSpPr>
          <p:nvPr>
            <p:ph type="pic" sz="quarter" idx="106" hasCustomPrompt="1"/>
          </p:nvPr>
        </p:nvSpPr>
        <p:spPr>
          <a:xfrm>
            <a:off x="8764587" y="7629518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58" name="Picture Placeholder 30">
            <a:extLst>
              <a:ext uri="{FF2B5EF4-FFF2-40B4-BE49-F238E27FC236}">
                <a16:creationId xmlns:a16="http://schemas.microsoft.com/office/drawing/2014/main" id="{953573B7-971F-BC8A-0A62-3FC5DFB09485}"/>
              </a:ext>
            </a:extLst>
          </p:cNvPr>
          <p:cNvSpPr>
            <a:spLocks noGrp="1" noChangeAspect="1"/>
          </p:cNvSpPr>
          <p:nvPr>
            <p:ph type="pic" sz="quarter" idx="107" hasCustomPrompt="1"/>
          </p:nvPr>
        </p:nvSpPr>
        <p:spPr>
          <a:xfrm>
            <a:off x="4741862" y="7629518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59" name="Picture Placeholder 30">
            <a:extLst>
              <a:ext uri="{FF2B5EF4-FFF2-40B4-BE49-F238E27FC236}">
                <a16:creationId xmlns:a16="http://schemas.microsoft.com/office/drawing/2014/main" id="{1580929C-9BB6-F4E9-6C71-9D44A5643339}"/>
              </a:ext>
            </a:extLst>
          </p:cNvPr>
          <p:cNvSpPr>
            <a:spLocks noGrp="1" noChangeAspect="1"/>
          </p:cNvSpPr>
          <p:nvPr>
            <p:ph type="pic" sz="quarter" idx="108" hasCustomPrompt="1"/>
          </p:nvPr>
        </p:nvSpPr>
        <p:spPr>
          <a:xfrm>
            <a:off x="719137" y="7629518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60" name="Text Placeholder 3">
            <a:extLst>
              <a:ext uri="{FF2B5EF4-FFF2-40B4-BE49-F238E27FC236}">
                <a16:creationId xmlns:a16="http://schemas.microsoft.com/office/drawing/2014/main" id="{AEAC3E0D-F3E2-6FA5-C40A-925C9D06360C}"/>
              </a:ext>
            </a:extLst>
          </p:cNvPr>
          <p:cNvSpPr>
            <a:spLocks noGrp="1"/>
          </p:cNvSpPr>
          <p:nvPr>
            <p:ph type="body" sz="quarter" idx="109" hasCustomPrompt="1"/>
          </p:nvPr>
        </p:nvSpPr>
        <p:spPr>
          <a:xfrm>
            <a:off x="12752387" y="11144276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61" name="Text Placeholder 3">
            <a:extLst>
              <a:ext uri="{FF2B5EF4-FFF2-40B4-BE49-F238E27FC236}">
                <a16:creationId xmlns:a16="http://schemas.microsoft.com/office/drawing/2014/main" id="{ADE1A2BD-E12A-E6A6-CCB7-4D2A97756EDB}"/>
              </a:ext>
            </a:extLst>
          </p:cNvPr>
          <p:cNvSpPr>
            <a:spLocks noGrp="1"/>
          </p:cNvSpPr>
          <p:nvPr>
            <p:ph type="body" sz="quarter" idx="110" hasCustomPrompt="1"/>
          </p:nvPr>
        </p:nvSpPr>
        <p:spPr>
          <a:xfrm>
            <a:off x="12752387" y="10703416"/>
            <a:ext cx="2830513" cy="397751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62" name="Text Placeholder 3">
            <a:extLst>
              <a:ext uri="{FF2B5EF4-FFF2-40B4-BE49-F238E27FC236}">
                <a16:creationId xmlns:a16="http://schemas.microsoft.com/office/drawing/2014/main" id="{64769D57-0050-A0BD-B63E-8B57A01C60B6}"/>
              </a:ext>
            </a:extLst>
          </p:cNvPr>
          <p:cNvSpPr>
            <a:spLocks noGrp="1"/>
          </p:cNvSpPr>
          <p:nvPr>
            <p:ph type="body" sz="quarter" idx="111" hasCustomPrompt="1"/>
          </p:nvPr>
        </p:nvSpPr>
        <p:spPr>
          <a:xfrm>
            <a:off x="8729662" y="11137943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63" name="Text Placeholder 3">
            <a:extLst>
              <a:ext uri="{FF2B5EF4-FFF2-40B4-BE49-F238E27FC236}">
                <a16:creationId xmlns:a16="http://schemas.microsoft.com/office/drawing/2014/main" id="{9C93F328-7772-1741-CEA6-D2A2543F4611}"/>
              </a:ext>
            </a:extLst>
          </p:cNvPr>
          <p:cNvSpPr>
            <a:spLocks noGrp="1"/>
          </p:cNvSpPr>
          <p:nvPr>
            <p:ph type="body" sz="quarter" idx="112" hasCustomPrompt="1"/>
          </p:nvPr>
        </p:nvSpPr>
        <p:spPr>
          <a:xfrm>
            <a:off x="8729662" y="10697083"/>
            <a:ext cx="2830513" cy="397751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64" name="Text Placeholder 3">
            <a:extLst>
              <a:ext uri="{FF2B5EF4-FFF2-40B4-BE49-F238E27FC236}">
                <a16:creationId xmlns:a16="http://schemas.microsoft.com/office/drawing/2014/main" id="{A2437C62-0187-38C4-8EFF-836FA4D971FE}"/>
              </a:ext>
            </a:extLst>
          </p:cNvPr>
          <p:cNvSpPr>
            <a:spLocks noGrp="1"/>
          </p:cNvSpPr>
          <p:nvPr>
            <p:ph type="body" sz="quarter" idx="113" hasCustomPrompt="1"/>
          </p:nvPr>
        </p:nvSpPr>
        <p:spPr>
          <a:xfrm>
            <a:off x="4706937" y="11137943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65" name="Text Placeholder 3">
            <a:extLst>
              <a:ext uri="{FF2B5EF4-FFF2-40B4-BE49-F238E27FC236}">
                <a16:creationId xmlns:a16="http://schemas.microsoft.com/office/drawing/2014/main" id="{2DD3BAD0-C9DD-F084-54FE-14D6451AD10D}"/>
              </a:ext>
            </a:extLst>
          </p:cNvPr>
          <p:cNvSpPr>
            <a:spLocks noGrp="1"/>
          </p:cNvSpPr>
          <p:nvPr>
            <p:ph type="body" sz="quarter" idx="114" hasCustomPrompt="1"/>
          </p:nvPr>
        </p:nvSpPr>
        <p:spPr>
          <a:xfrm>
            <a:off x="4706937" y="10697083"/>
            <a:ext cx="2830513" cy="397751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66" name="Text Placeholder 3">
            <a:extLst>
              <a:ext uri="{FF2B5EF4-FFF2-40B4-BE49-F238E27FC236}">
                <a16:creationId xmlns:a16="http://schemas.microsoft.com/office/drawing/2014/main" id="{70C0130E-0D9A-28C7-827F-C16E7DE333BB}"/>
              </a:ext>
            </a:extLst>
          </p:cNvPr>
          <p:cNvSpPr>
            <a:spLocks noGrp="1"/>
          </p:cNvSpPr>
          <p:nvPr>
            <p:ph type="body" sz="quarter" idx="115" hasCustomPrompt="1"/>
          </p:nvPr>
        </p:nvSpPr>
        <p:spPr>
          <a:xfrm>
            <a:off x="719138" y="11133689"/>
            <a:ext cx="2795588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67" name="Text Placeholder 3">
            <a:extLst>
              <a:ext uri="{FF2B5EF4-FFF2-40B4-BE49-F238E27FC236}">
                <a16:creationId xmlns:a16="http://schemas.microsoft.com/office/drawing/2014/main" id="{BDA91172-FC6F-330A-F098-DC191D80B827}"/>
              </a:ext>
            </a:extLst>
          </p:cNvPr>
          <p:cNvSpPr>
            <a:spLocks noGrp="1"/>
          </p:cNvSpPr>
          <p:nvPr>
            <p:ph type="body" sz="quarter" idx="116" hasCustomPrompt="1"/>
          </p:nvPr>
        </p:nvSpPr>
        <p:spPr>
          <a:xfrm>
            <a:off x="719138" y="10692829"/>
            <a:ext cx="2795588" cy="397751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49471864"/>
      </p:ext>
    </p:extLst>
  </p:cSld>
  <p:clrMapOvr>
    <a:masterClrMapping/>
  </p:clrMapOvr>
  <p:transition spd="slow">
    <p:push dir="u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ub backgroun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324143B-2CC5-166B-4F6A-84AB4E97B151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24382413" cy="13716000"/>
          </a:xfrm>
          <a:solidFill>
            <a:schemeClr val="tx1">
              <a:alpha val="25000"/>
            </a:schemeClr>
          </a:solidFill>
        </p:spPr>
        <p:txBody>
          <a:bodyPr anchor="ctr"/>
          <a:lstStyle>
            <a:lvl1pPr algn="ctr">
              <a:defRPr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background image</a:t>
            </a:r>
          </a:p>
          <a:p>
            <a:r>
              <a:rPr lang="en-DK" dirty="0"/>
              <a:t>e</a:t>
            </a:r>
          </a:p>
          <a:p>
            <a:endParaRPr lang="en-DK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E30A8CC-5FA9-218A-6E46-9D3FD249AB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30963" y="5327650"/>
            <a:ext cx="11485562" cy="2070100"/>
          </a:xfrm>
          <a:noFill/>
        </p:spPr>
        <p:txBody>
          <a:bodyPr wrap="square" lIns="72000" tIns="72000" rIns="72000" bIns="72000" rtlCol="0">
            <a:normAutofit/>
          </a:bodyPr>
          <a:lstStyle>
            <a:lvl1pPr algn="ctr">
              <a:defRPr lang="en-GB" sz="9600" b="1" i="0">
                <a:solidFill>
                  <a:schemeClr val="bg2"/>
                </a:solidFill>
                <a:latin typeface="Bitter SemiBold" pitchFamily="2" charset="77"/>
                <a:ea typeface="+mn-ea"/>
                <a:cs typeface="+mn-cs"/>
              </a:defRPr>
            </a:lvl1pPr>
          </a:lstStyle>
          <a:p>
            <a:pPr marL="0" lvl="0" algn="ctr">
              <a:buClr>
                <a:schemeClr val="accent1"/>
              </a:buClr>
            </a:pPr>
            <a:r>
              <a:rPr lang="en-US" dirty="0"/>
              <a:t>Topic</a:t>
            </a:r>
            <a:endParaRPr lang="en-GB" dirty="0"/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408A206C-BFA3-3413-F6EF-BAB5E74D8C7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209066" y="12251418"/>
            <a:ext cx="11484767" cy="747032"/>
          </a:xfrm>
        </p:spPr>
        <p:txBody>
          <a:bodyPr>
            <a:normAutofit/>
          </a:bodyPr>
          <a:lstStyle>
            <a:lvl1pPr marL="0" indent="0" algn="r">
              <a:lnSpc>
                <a:spcPct val="150000"/>
              </a:lnSpc>
              <a:buNone/>
              <a:defRPr sz="2400" b="0" i="0">
                <a:solidFill>
                  <a:schemeClr val="bg2"/>
                </a:solidFill>
                <a:latin typeface="Rubik" pitchFamily="2" charset="-79"/>
                <a:ea typeface="Roboto" panose="02000000000000000000" pitchFamily="2" charset="0"/>
                <a:cs typeface="Rubik" pitchFamily="2" charset="-79"/>
              </a:defRPr>
            </a:lvl1pPr>
            <a:lvl2pPr marL="914354" indent="0">
              <a:buNone/>
              <a:defRPr>
                <a:solidFill>
                  <a:schemeClr val="bg1"/>
                </a:solidFill>
              </a:defRPr>
            </a:lvl2pPr>
            <a:lvl3pPr marL="1828709" indent="0">
              <a:buNone/>
              <a:defRPr>
                <a:solidFill>
                  <a:schemeClr val="bg1"/>
                </a:solidFill>
              </a:defRPr>
            </a:lvl3pPr>
            <a:lvl4pPr marL="2743063" indent="0">
              <a:buNone/>
              <a:defRPr>
                <a:solidFill>
                  <a:schemeClr val="bg1"/>
                </a:solidFill>
              </a:defRPr>
            </a:lvl4pPr>
            <a:lvl5pPr marL="365741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url</a:t>
            </a:r>
            <a:endParaRPr lang="en-GB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5ABB821F-F69C-FDE2-1612-DFA9F18E953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51121475"/>
      </p:ext>
    </p:extLst>
  </p:cSld>
  <p:clrMapOvr>
    <a:masterClrMapping/>
  </p:clrMapOvr>
  <p:transition spd="slow">
    <p:push dir="u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hank you">
    <p:bg>
      <p:bgPr>
        <a:solidFill>
          <a:srgbClr val="EDF4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E30A8CC-5FA9-218A-6E46-9D3FD249AB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09788" y="5327650"/>
            <a:ext cx="8640762" cy="2070100"/>
          </a:xfrm>
          <a:noFill/>
        </p:spPr>
        <p:txBody>
          <a:bodyPr wrap="square" lIns="72000" tIns="72000" rIns="72000" bIns="72000" rtlCol="0">
            <a:normAutofit/>
          </a:bodyPr>
          <a:lstStyle>
            <a:lvl1pPr algn="ctr">
              <a:defRPr lang="en-GB" sz="9600" b="1" i="0">
                <a:solidFill>
                  <a:schemeClr val="accent1"/>
                </a:solidFill>
                <a:latin typeface="Bitter SemiBold" pitchFamily="2" charset="77"/>
                <a:ea typeface="+mn-ea"/>
                <a:cs typeface="+mn-cs"/>
              </a:defRPr>
            </a:lvl1pPr>
          </a:lstStyle>
          <a:p>
            <a:pPr marL="0" lvl="0" algn="ctr">
              <a:buClr>
                <a:schemeClr val="accent1"/>
              </a:buClr>
            </a:pPr>
            <a:r>
              <a:rPr lang="en-US" dirty="0"/>
              <a:t>Thank you!</a:t>
            </a:r>
            <a:endParaRPr lang="en-GB" dirty="0"/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408A206C-BFA3-3413-F6EF-BAB5E74D8C7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109789" y="7397750"/>
            <a:ext cx="8640762" cy="2089150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2400" b="0" i="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>
              <a:buNone/>
              <a:defRPr>
                <a:solidFill>
                  <a:schemeClr val="bg1"/>
                </a:solidFill>
              </a:defRPr>
            </a:lvl2pPr>
            <a:lvl3pPr marL="1828709" indent="0">
              <a:buNone/>
              <a:defRPr>
                <a:solidFill>
                  <a:schemeClr val="bg1"/>
                </a:solidFill>
              </a:defRPr>
            </a:lvl3pPr>
            <a:lvl4pPr marL="2743063" indent="0">
              <a:buNone/>
              <a:defRPr>
                <a:solidFill>
                  <a:schemeClr val="bg1"/>
                </a:solidFill>
              </a:defRPr>
            </a:lvl4pPr>
            <a:lvl5pPr marL="365741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</a:t>
            </a:r>
            <a:r>
              <a:rPr lang="en-US" dirty="0" err="1"/>
              <a:t>email@gbif.org</a:t>
            </a:r>
            <a:endParaRPr lang="en-GB" dirty="0"/>
          </a:p>
        </p:txBody>
      </p:sp>
      <p:pic>
        <p:nvPicPr>
          <p:cNvPr id="8" name="Picture 7" descr="A picture containing text, ceramic ware, porcelain&#10;&#10;Description automatically generated">
            <a:extLst>
              <a:ext uri="{FF2B5EF4-FFF2-40B4-BE49-F238E27FC236}">
                <a16:creationId xmlns:a16="http://schemas.microsoft.com/office/drawing/2014/main" id="{5B02E754-B72A-0204-7B46-9A4771D1C40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6687" y="2640817"/>
            <a:ext cx="7772400" cy="8434366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9024B9-5F3D-4457-17E7-80F8D7650D5D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65FFC8DD-7E87-3E47-9F40-9222235C5D65}" type="datetimeFigureOut">
              <a:rPr lang="en-DK" smtClean="0"/>
              <a:pPr/>
              <a:t>01/05/2023</a:t>
            </a:fld>
            <a:endParaRPr lang="en-DK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36C25C-2F78-1590-B750-CCFDEF0BB46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FCB83FF-2ADA-53D1-C05D-05B2ACC3DECF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76A1796-5593-5349-A609-9F4B7AECCDC2}" type="slidenum">
              <a:rPr lang="en-DK" smtClean="0"/>
              <a:pPr/>
              <a:t>‹#›</a:t>
            </a:fld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19219706"/>
      </p:ext>
    </p:extLst>
  </p:cSld>
  <p:clrMapOvr>
    <a:masterClrMapping/>
  </p:clrMapOvr>
  <p:transition spd="slow">
    <p:push dir="u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2">
    <p:bg>
      <p:bgPr>
        <a:solidFill>
          <a:srgbClr val="FDF9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5DA1823-0EFF-E275-0EE1-3ED11DE27D8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477011" y="2289210"/>
            <a:ext cx="8948878" cy="890898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7E30A8CC-5FA9-218A-6E46-9D3FD249AB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09788" y="5327650"/>
            <a:ext cx="8640762" cy="2070100"/>
          </a:xfrm>
          <a:noFill/>
        </p:spPr>
        <p:txBody>
          <a:bodyPr wrap="square" lIns="72000" tIns="72000" rIns="72000" bIns="72000" rtlCol="0">
            <a:normAutofit/>
          </a:bodyPr>
          <a:lstStyle>
            <a:lvl1pPr algn="ctr">
              <a:defRPr lang="en-GB" sz="9600" b="1" i="0">
                <a:solidFill>
                  <a:schemeClr val="tx1">
                    <a:lumMod val="65000"/>
                    <a:lumOff val="35000"/>
                  </a:schemeClr>
                </a:solidFill>
                <a:latin typeface="Bitter SemiBold" pitchFamily="2" charset="77"/>
                <a:ea typeface="+mn-ea"/>
                <a:cs typeface="+mn-cs"/>
              </a:defRPr>
            </a:lvl1pPr>
          </a:lstStyle>
          <a:p>
            <a:pPr marL="0" lvl="0" algn="ctr">
              <a:buClr>
                <a:schemeClr val="accent1"/>
              </a:buClr>
            </a:pPr>
            <a:r>
              <a:rPr lang="en-US" dirty="0"/>
              <a:t>Thank you!</a:t>
            </a:r>
            <a:endParaRPr lang="en-GB" dirty="0"/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408A206C-BFA3-3413-F6EF-BAB5E74D8C7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109789" y="7397750"/>
            <a:ext cx="8640762" cy="2089150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2400" b="0" i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>
              <a:buNone/>
              <a:defRPr>
                <a:solidFill>
                  <a:schemeClr val="bg1"/>
                </a:solidFill>
              </a:defRPr>
            </a:lvl2pPr>
            <a:lvl3pPr marL="1828709" indent="0">
              <a:buNone/>
              <a:defRPr>
                <a:solidFill>
                  <a:schemeClr val="bg1"/>
                </a:solidFill>
              </a:defRPr>
            </a:lvl3pPr>
            <a:lvl4pPr marL="2743063" indent="0">
              <a:buNone/>
              <a:defRPr>
                <a:solidFill>
                  <a:schemeClr val="bg1"/>
                </a:solidFill>
              </a:defRPr>
            </a:lvl4pPr>
            <a:lvl5pPr marL="365741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</a:t>
            </a:r>
            <a:r>
              <a:rPr lang="en-US" dirty="0" err="1"/>
              <a:t>email@gbif.org</a:t>
            </a:r>
            <a:endParaRPr lang="en-GB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7C5AAB12-335F-F6EA-C322-24BBEFBE659E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20832763" y="10838190"/>
            <a:ext cx="2830512" cy="720000"/>
          </a:xfrm>
        </p:spPr>
        <p:txBody>
          <a:bodyPr/>
          <a:lstStyle>
            <a:lvl1pPr algn="r">
              <a:defRPr/>
            </a:lvl1pPr>
          </a:lstStyle>
          <a:p>
            <a:fld id="{65FFC8DD-7E87-3E47-9F40-9222235C5D65}" type="datetimeFigureOut">
              <a:rPr lang="en-DK" smtClean="0"/>
              <a:pPr/>
              <a:t>01/05/2023</a:t>
            </a:fld>
            <a:endParaRPr lang="en-DK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5ABB821F-F69C-FDE2-1612-DFA9F18E953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83710475"/>
      </p:ext>
    </p:extLst>
  </p:cSld>
  <p:clrMapOvr>
    <a:masterClrMapping/>
  </p:clrMapOvr>
  <p:transition spd="slow">
    <p:push dir="u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ank you 2">
    <p:bg>
      <p:bgPr>
        <a:solidFill>
          <a:srgbClr val="F8EF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E30A8CC-5FA9-218A-6E46-9D3FD249AB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09788" y="5327650"/>
            <a:ext cx="8640762" cy="2070100"/>
          </a:xfrm>
          <a:noFill/>
        </p:spPr>
        <p:txBody>
          <a:bodyPr wrap="square" lIns="72000" tIns="72000" rIns="72000" bIns="72000" rtlCol="0">
            <a:normAutofit/>
          </a:bodyPr>
          <a:lstStyle>
            <a:lvl1pPr algn="ctr">
              <a:defRPr lang="en-GB" sz="9600" b="1" i="0">
                <a:solidFill>
                  <a:schemeClr val="accent3"/>
                </a:solidFill>
                <a:latin typeface="Bitter SemiBold" pitchFamily="2" charset="77"/>
                <a:ea typeface="+mn-ea"/>
                <a:cs typeface="+mn-cs"/>
              </a:defRPr>
            </a:lvl1pPr>
          </a:lstStyle>
          <a:p>
            <a:pPr marL="0" lvl="0" algn="ctr">
              <a:buClr>
                <a:schemeClr val="accent1"/>
              </a:buClr>
            </a:pPr>
            <a:r>
              <a:rPr lang="en-US" dirty="0"/>
              <a:t>Thank you!</a:t>
            </a:r>
            <a:endParaRPr lang="en-GB" dirty="0"/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408A206C-BFA3-3413-F6EF-BAB5E74D8C7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109789" y="7397750"/>
            <a:ext cx="8640762" cy="2089150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2400" b="0" i="0">
                <a:solidFill>
                  <a:schemeClr val="accent3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>
              <a:buNone/>
              <a:defRPr>
                <a:solidFill>
                  <a:schemeClr val="bg1"/>
                </a:solidFill>
              </a:defRPr>
            </a:lvl2pPr>
            <a:lvl3pPr marL="1828709" indent="0">
              <a:buNone/>
              <a:defRPr>
                <a:solidFill>
                  <a:schemeClr val="bg1"/>
                </a:solidFill>
              </a:defRPr>
            </a:lvl3pPr>
            <a:lvl4pPr marL="2743063" indent="0">
              <a:buNone/>
              <a:defRPr>
                <a:solidFill>
                  <a:schemeClr val="bg1"/>
                </a:solidFill>
              </a:defRPr>
            </a:lvl4pPr>
            <a:lvl5pPr marL="365741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</a:t>
            </a:r>
            <a:r>
              <a:rPr lang="en-US" dirty="0" err="1"/>
              <a:t>email@gbif.org</a:t>
            </a:r>
            <a:endParaRPr lang="en-GB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7C5AAB12-335F-F6EA-C322-24BBEFBE659E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20832763" y="10838190"/>
            <a:ext cx="2830512" cy="720000"/>
          </a:xfrm>
        </p:spPr>
        <p:txBody>
          <a:bodyPr/>
          <a:lstStyle>
            <a:lvl1pPr algn="r">
              <a:defRPr/>
            </a:lvl1pPr>
          </a:lstStyle>
          <a:p>
            <a:fld id="{65FFC8DD-7E87-3E47-9F40-9222235C5D65}" type="datetimeFigureOut">
              <a:rPr lang="en-DK" smtClean="0"/>
              <a:pPr/>
              <a:t>01/05/2023</a:t>
            </a:fld>
            <a:endParaRPr lang="en-DK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5ABB821F-F69C-FDE2-1612-DFA9F18E953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9B4F454-3DD4-9318-FFA9-051BFF466ED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477011" y="2571078"/>
            <a:ext cx="8948878" cy="834524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77859135"/>
      </p:ext>
    </p:extLst>
  </p:cSld>
  <p:clrMapOvr>
    <a:masterClrMapping/>
  </p:clrMapOvr>
  <p:transition spd="slow">
    <p:push dir="u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ank you">
    <p:bg>
      <p:bgPr>
        <a:solidFill>
          <a:srgbClr val="EDF4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BE31FB0-75F5-33D1-9DCD-8C685C084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  <a:endParaRPr lang="en-DK" dirty="0"/>
          </a:p>
        </p:txBody>
      </p:sp>
      <p:sp>
        <p:nvSpPr>
          <p:cNvPr id="24" name="Picture Placeholder 20">
            <a:extLst>
              <a:ext uri="{FF2B5EF4-FFF2-40B4-BE49-F238E27FC236}">
                <a16:creationId xmlns:a16="http://schemas.microsoft.com/office/drawing/2014/main" id="{B1C72214-151A-CBD2-496E-4FA5603B046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882198" y="3255604"/>
            <a:ext cx="3254489" cy="2805594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endParaRPr lang="en-DK" dirty="0"/>
          </a:p>
        </p:txBody>
      </p:sp>
      <p:sp>
        <p:nvSpPr>
          <p:cNvPr id="30" name="Picture Placeholder 20">
            <a:extLst>
              <a:ext uri="{FF2B5EF4-FFF2-40B4-BE49-F238E27FC236}">
                <a16:creationId xmlns:a16="http://schemas.microsoft.com/office/drawing/2014/main" id="{EDDE9E8D-6AAF-8BBB-5F51-BE213F85C4F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3799570" y="4849209"/>
            <a:ext cx="3254489" cy="2805594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endParaRPr lang="en-DK" dirty="0"/>
          </a:p>
        </p:txBody>
      </p:sp>
      <p:sp>
        <p:nvSpPr>
          <p:cNvPr id="31" name="Picture Placeholder 20">
            <a:extLst>
              <a:ext uri="{FF2B5EF4-FFF2-40B4-BE49-F238E27FC236}">
                <a16:creationId xmlns:a16="http://schemas.microsoft.com/office/drawing/2014/main" id="{FEC55E47-BA76-A152-9F35-8F7CEEB3888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882198" y="6442814"/>
            <a:ext cx="3254489" cy="2805594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endParaRPr lang="en-DK" dirty="0"/>
          </a:p>
        </p:txBody>
      </p:sp>
      <p:sp>
        <p:nvSpPr>
          <p:cNvPr id="32" name="Picture Placeholder 20">
            <a:extLst>
              <a:ext uri="{FF2B5EF4-FFF2-40B4-BE49-F238E27FC236}">
                <a16:creationId xmlns:a16="http://schemas.microsoft.com/office/drawing/2014/main" id="{6D590614-AF0E-C836-C198-05A1532E9FD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3799570" y="8027838"/>
            <a:ext cx="3254489" cy="2805594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endParaRPr lang="en-DK" dirty="0"/>
          </a:p>
        </p:txBody>
      </p:sp>
      <p:sp>
        <p:nvSpPr>
          <p:cNvPr id="33" name="Picture Placeholder 20">
            <a:extLst>
              <a:ext uri="{FF2B5EF4-FFF2-40B4-BE49-F238E27FC236}">
                <a16:creationId xmlns:a16="http://schemas.microsoft.com/office/drawing/2014/main" id="{40E2A785-562D-362D-5006-81BE0E38EAC5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6716942" y="6438524"/>
            <a:ext cx="3254489" cy="2805594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endParaRPr lang="en-DK" dirty="0"/>
          </a:p>
        </p:txBody>
      </p:sp>
      <p:sp>
        <p:nvSpPr>
          <p:cNvPr id="34" name="Picture Placeholder 20">
            <a:extLst>
              <a:ext uri="{FF2B5EF4-FFF2-40B4-BE49-F238E27FC236}">
                <a16:creationId xmlns:a16="http://schemas.microsoft.com/office/drawing/2014/main" id="{EDAB511C-1646-04BC-5924-8F83935E37A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6716941" y="3255604"/>
            <a:ext cx="3254489" cy="2805594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endParaRPr lang="en-DK" dirty="0"/>
          </a:p>
        </p:txBody>
      </p:sp>
      <p:sp>
        <p:nvSpPr>
          <p:cNvPr id="35" name="Picture Placeholder 20">
            <a:extLst>
              <a:ext uri="{FF2B5EF4-FFF2-40B4-BE49-F238E27FC236}">
                <a16:creationId xmlns:a16="http://schemas.microsoft.com/office/drawing/2014/main" id="{2DDB37AC-B509-CC89-E177-EBBC3CFC78D1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9634313" y="4847064"/>
            <a:ext cx="3254489" cy="2805594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endParaRPr lang="en-DK" dirty="0"/>
          </a:p>
        </p:txBody>
      </p:sp>
      <p:sp>
        <p:nvSpPr>
          <p:cNvPr id="36" name="Picture Placeholder 20">
            <a:extLst>
              <a:ext uri="{FF2B5EF4-FFF2-40B4-BE49-F238E27FC236}">
                <a16:creationId xmlns:a16="http://schemas.microsoft.com/office/drawing/2014/main" id="{01880B7F-144E-0641-CF46-6582A0F1A24C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19634312" y="1661999"/>
            <a:ext cx="3254489" cy="2805594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endParaRPr lang="en-DK" dirty="0"/>
          </a:p>
        </p:txBody>
      </p:sp>
      <p:sp>
        <p:nvSpPr>
          <p:cNvPr id="37" name="Picture Placeholder 20">
            <a:extLst>
              <a:ext uri="{FF2B5EF4-FFF2-40B4-BE49-F238E27FC236}">
                <a16:creationId xmlns:a16="http://schemas.microsoft.com/office/drawing/2014/main" id="{726FCF11-EC64-C882-351C-AE53688D0D96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19634311" y="8027838"/>
            <a:ext cx="3254489" cy="2805594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endParaRPr lang="en-DK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0F127E-8348-D9E3-F04F-06AD05D92F6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2109788" y="3257550"/>
            <a:ext cx="7200900" cy="8297863"/>
          </a:xfrm>
        </p:spPr>
        <p:txBody>
          <a:bodyPr anchor="ctr"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86363301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AE4AE78-C066-46F7-1BF8-980099CF1D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07232" y="3257550"/>
            <a:ext cx="11484768" cy="8297863"/>
          </a:xfrm>
        </p:spPr>
        <p:txBody>
          <a:bodyPr/>
          <a:lstStyle/>
          <a:p>
            <a:endParaRPr lang="en-DK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F40FD6D-4952-5BDB-27BF-7663F9E3C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B3B66602-7A17-6156-6037-1CA421917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latin typeface="Bitter SemiBold" pitchFamily="2" charset="77"/>
              </a:defRPr>
            </a:lvl1pPr>
          </a:lstStyle>
          <a:p>
            <a:r>
              <a:rPr lang="en-GB" dirty="0"/>
              <a:t>Click to edit Master title style</a:t>
            </a:r>
            <a:endParaRPr lang="en-DK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D20A67-54F2-C9C6-E775-46FE5F116B2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3631863" y="3257550"/>
            <a:ext cx="8640762" cy="8297863"/>
          </a:xfrm>
        </p:spPr>
        <p:txBody>
          <a:bodyPr anchor="ctr"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4109723925"/>
      </p:ext>
    </p:extLst>
  </p:cSld>
  <p:clrMapOvr>
    <a:masterClrMapping/>
  </p:clrMapOvr>
  <p:hf sldNum="0" hd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1A38465-F83C-4EAB-BEF4-CB410BEB9B77}"/>
              </a:ext>
            </a:extLst>
          </p:cNvPr>
          <p:cNvSpPr/>
          <p:nvPr userDrawn="1"/>
        </p:nvSpPr>
        <p:spPr>
          <a:xfrm>
            <a:off x="372533" y="372533"/>
            <a:ext cx="23638934" cy="1295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200" b="0" i="0" dirty="0">
              <a:latin typeface="Rubik" pitchFamily="2" charset="-79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F333D84-D3DD-4354-B355-8BFE4E2955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50000"/>
          </a:blip>
          <a:srcRect l="972" t="-3359" r="495" b="50023"/>
          <a:stretch/>
        </p:blipFill>
        <p:spPr>
          <a:xfrm>
            <a:off x="370946" y="389467"/>
            <a:ext cx="23638934" cy="6468531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F63437A-0B4B-4D25-9272-4D3F1F480B3A}"/>
              </a:ext>
            </a:extLst>
          </p:cNvPr>
          <p:cNvCxnSpPr/>
          <p:nvPr userDrawn="1"/>
        </p:nvCxnSpPr>
        <p:spPr>
          <a:xfrm>
            <a:off x="11637790" y="2093494"/>
            <a:ext cx="1106834" cy="0"/>
          </a:xfrm>
          <a:prstGeom prst="line">
            <a:avLst/>
          </a:prstGeom>
          <a:ln w="50800" cap="rnd">
            <a:solidFill>
              <a:schemeClr val="accent1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E398C493-2CCF-430C-A839-756366D528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7196" y="2393956"/>
            <a:ext cx="22629927" cy="1622180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add divider title text</a:t>
            </a:r>
            <a:endParaRPr lang="en-GB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44C0A6BC-B51E-449F-B182-AB424A3345D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97211" y="4200527"/>
            <a:ext cx="11584820" cy="1019174"/>
          </a:xfrm>
          <a:prstGeom prst="rect">
            <a:avLst/>
          </a:prstGeom>
          <a:noFill/>
        </p:spPr>
        <p:txBody>
          <a:bodyPr wrap="square" lIns="72000" tIns="72000" rIns="72000" bIns="72000" rtlCol="0" anchor="ctr" anchorCtr="0">
            <a:normAutofit/>
          </a:bodyPr>
          <a:lstStyle>
            <a:lvl1pPr marL="0" indent="0" algn="ctr">
              <a:buNone/>
              <a:defRPr lang="en-US" sz="2800" smtClean="0">
                <a:solidFill>
                  <a:schemeClr val="accent1"/>
                </a:solidFill>
              </a:defRPr>
            </a:lvl1pPr>
            <a:lvl2pPr marL="457177" indent="0">
              <a:buNone/>
              <a:defRPr lang="en-US" sz="3600" smtClean="0">
                <a:solidFill>
                  <a:schemeClr val="tx1"/>
                </a:solidFill>
              </a:defRPr>
            </a:lvl2pPr>
            <a:lvl3pPr>
              <a:defRPr lang="en-US" sz="3600" smtClean="0">
                <a:solidFill>
                  <a:schemeClr val="tx1"/>
                </a:solidFill>
              </a:defRPr>
            </a:lvl3pPr>
            <a:lvl4pPr>
              <a:defRPr lang="en-US" sz="3600" smtClean="0">
                <a:solidFill>
                  <a:schemeClr val="tx1"/>
                </a:solidFill>
              </a:defRPr>
            </a:lvl4pPr>
            <a:lvl5pPr>
              <a:defRPr lang="en-GB" sz="3600">
                <a:solidFill>
                  <a:schemeClr val="tx1"/>
                </a:solidFill>
              </a:defRPr>
            </a:lvl5pPr>
          </a:lstStyle>
          <a:p>
            <a:pPr marL="0" lvl="0" algn="ctr"/>
            <a:r>
              <a:rPr lang="en-US"/>
              <a:t>Click to add any additional text if needed</a:t>
            </a:r>
          </a:p>
        </p:txBody>
      </p:sp>
      <p:sp>
        <p:nvSpPr>
          <p:cNvPr id="13" name="Picture Placeholder 15">
            <a:extLst>
              <a:ext uri="{FF2B5EF4-FFF2-40B4-BE49-F238E27FC236}">
                <a16:creationId xmlns:a16="http://schemas.microsoft.com/office/drawing/2014/main" id="{F37618D6-E865-4D1E-9A38-6A74CFAC3A5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70946" y="6857999"/>
            <a:ext cx="23638934" cy="64685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72000" tIns="72000" rIns="72000" bIns="1188000" rtlCol="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GB" sz="36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on the icon to add an image in this place-holder</a:t>
            </a:r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57938181"/>
      </p:ext>
    </p:extLst>
  </p:cSld>
  <p:clrMapOvr>
    <a:masterClrMapping/>
  </p:clrMapOvr>
  <p:transition spd="slow">
    <p:push dir="u"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hank You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9CE272C-B930-03DA-09A1-EA18C1397CDA}"/>
              </a:ext>
            </a:extLst>
          </p:cNvPr>
          <p:cNvSpPr/>
          <p:nvPr userDrawn="1"/>
        </p:nvSpPr>
        <p:spPr>
          <a:xfrm>
            <a:off x="309282" y="322729"/>
            <a:ext cx="23747506" cy="13097436"/>
          </a:xfrm>
          <a:prstGeom prst="rect">
            <a:avLst/>
          </a:prstGeom>
          <a:solidFill>
            <a:schemeClr val="accent1">
              <a:alpha val="9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3" name="Oval 7">
            <a:extLst>
              <a:ext uri="{FF2B5EF4-FFF2-40B4-BE49-F238E27FC236}">
                <a16:creationId xmlns:a16="http://schemas.microsoft.com/office/drawing/2014/main" id="{0C957971-AB59-814F-0E56-23E76406F580}"/>
              </a:ext>
            </a:extLst>
          </p:cNvPr>
          <p:cNvSpPr/>
          <p:nvPr userDrawn="1"/>
        </p:nvSpPr>
        <p:spPr>
          <a:xfrm>
            <a:off x="14213278" y="6871447"/>
            <a:ext cx="3738172" cy="3867150"/>
          </a:xfrm>
          <a:custGeom>
            <a:avLst/>
            <a:gdLst>
              <a:gd name="connsiteX0" fmla="*/ 0 w 3867150"/>
              <a:gd name="connsiteY0" fmla="*/ 1933575 h 3867150"/>
              <a:gd name="connsiteX1" fmla="*/ 1933575 w 3867150"/>
              <a:gd name="connsiteY1" fmla="*/ 0 h 3867150"/>
              <a:gd name="connsiteX2" fmla="*/ 3867150 w 3867150"/>
              <a:gd name="connsiteY2" fmla="*/ 1933575 h 3867150"/>
              <a:gd name="connsiteX3" fmla="*/ 1933575 w 3867150"/>
              <a:gd name="connsiteY3" fmla="*/ 3867150 h 3867150"/>
              <a:gd name="connsiteX4" fmla="*/ 0 w 3867150"/>
              <a:gd name="connsiteY4" fmla="*/ 1933575 h 3867150"/>
              <a:gd name="connsiteX0" fmla="*/ 3867150 w 3958590"/>
              <a:gd name="connsiteY0" fmla="*/ 1933575 h 3867150"/>
              <a:gd name="connsiteX1" fmla="*/ 1933575 w 3958590"/>
              <a:gd name="connsiteY1" fmla="*/ 3867150 h 3867150"/>
              <a:gd name="connsiteX2" fmla="*/ 0 w 3958590"/>
              <a:gd name="connsiteY2" fmla="*/ 1933575 h 3867150"/>
              <a:gd name="connsiteX3" fmla="*/ 1933575 w 3958590"/>
              <a:gd name="connsiteY3" fmla="*/ 0 h 3867150"/>
              <a:gd name="connsiteX4" fmla="*/ 3958590 w 3958590"/>
              <a:gd name="connsiteY4" fmla="*/ 2025015 h 3867150"/>
              <a:gd name="connsiteX0" fmla="*/ 3867150 w 3867150"/>
              <a:gd name="connsiteY0" fmla="*/ 1933575 h 3867150"/>
              <a:gd name="connsiteX1" fmla="*/ 1933575 w 3867150"/>
              <a:gd name="connsiteY1" fmla="*/ 3867150 h 3867150"/>
              <a:gd name="connsiteX2" fmla="*/ 0 w 3867150"/>
              <a:gd name="connsiteY2" fmla="*/ 1933575 h 3867150"/>
              <a:gd name="connsiteX3" fmla="*/ 1933575 w 3867150"/>
              <a:gd name="connsiteY3" fmla="*/ 0 h 3867150"/>
              <a:gd name="connsiteX0" fmla="*/ 3867150 w 3867150"/>
              <a:gd name="connsiteY0" fmla="*/ 0 h 1933575"/>
              <a:gd name="connsiteX1" fmla="*/ 1933575 w 3867150"/>
              <a:gd name="connsiteY1" fmla="*/ 1933575 h 1933575"/>
              <a:gd name="connsiteX2" fmla="*/ 0 w 3867150"/>
              <a:gd name="connsiteY2" fmla="*/ 0 h 1933575"/>
              <a:gd name="connsiteX0" fmla="*/ 1933575 w 1933575"/>
              <a:gd name="connsiteY0" fmla="*/ 1933575 h 1933575"/>
              <a:gd name="connsiteX1" fmla="*/ 0 w 1933575"/>
              <a:gd name="connsiteY1" fmla="*/ 0 h 1933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33575" h="1933575">
                <a:moveTo>
                  <a:pt x="1933575" y="1933575"/>
                </a:moveTo>
                <a:cubicBezTo>
                  <a:pt x="865691" y="1933575"/>
                  <a:pt x="0" y="1067884"/>
                  <a:pt x="0" y="0"/>
                </a:cubicBezTo>
              </a:path>
            </a:pathLst>
          </a:custGeom>
          <a:noFill/>
          <a:ln w="5111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EB9704F-FA44-4F84-6557-54D4152BE3DD}"/>
              </a:ext>
            </a:extLst>
          </p:cNvPr>
          <p:cNvSpPr/>
          <p:nvPr userDrawn="1"/>
        </p:nvSpPr>
        <p:spPr>
          <a:xfrm>
            <a:off x="20108910" y="1812925"/>
            <a:ext cx="1447706" cy="14478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5" name="Picture Placeholder 15">
            <a:extLst>
              <a:ext uri="{FF2B5EF4-FFF2-40B4-BE49-F238E27FC236}">
                <a16:creationId xmlns:a16="http://schemas.microsoft.com/office/drawing/2014/main" id="{967FBAD4-1DF1-3082-C18E-96C4CE110079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4213279" y="3004297"/>
            <a:ext cx="7733797" cy="7734300"/>
          </a:xfrm>
          <a:prstGeom prst="ellipse">
            <a:avLst/>
          </a:prstGeom>
          <a:noFill/>
        </p:spPr>
        <p:txBody>
          <a:bodyPr lIns="72000" tIns="72000" rIns="72000" bIns="936000" anchor="ctr" anchorCtr="0"/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1E2A0BD0-F99B-E199-22EC-06E5842F0C6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984556" y="12360413"/>
            <a:ext cx="698431" cy="698431"/>
          </a:xfrm>
          <a:prstGeom prst="rect">
            <a:avLst/>
          </a:prstGeom>
        </p:spPr>
      </p:pic>
      <p:sp>
        <p:nvSpPr>
          <p:cNvPr id="22" name="Title 1">
            <a:extLst>
              <a:ext uri="{FF2B5EF4-FFF2-40B4-BE49-F238E27FC236}">
                <a16:creationId xmlns:a16="http://schemas.microsoft.com/office/drawing/2014/main" id="{3DE4A6BF-52EC-01C3-DDC7-7349D3974E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438" y="5327650"/>
            <a:ext cx="11485562" cy="2070100"/>
          </a:xfrm>
          <a:noFill/>
        </p:spPr>
        <p:txBody>
          <a:bodyPr wrap="square" lIns="72000" tIns="72000" rIns="72000" bIns="72000" rtlCol="0">
            <a:normAutofit/>
          </a:bodyPr>
          <a:lstStyle>
            <a:lvl1pPr algn="ctr">
              <a:defRPr lang="en-GB" sz="9600" b="1" i="0">
                <a:solidFill>
                  <a:schemeClr val="bg1"/>
                </a:solidFill>
                <a:latin typeface="Bitter SemiBold" pitchFamily="2" charset="77"/>
                <a:ea typeface="+mn-ea"/>
                <a:cs typeface="+mn-cs"/>
              </a:defRPr>
            </a:lvl1pPr>
          </a:lstStyle>
          <a:p>
            <a:pPr marL="0" lvl="0" algn="ctr">
              <a:buClr>
                <a:schemeClr val="accent1"/>
              </a:buClr>
            </a:pPr>
            <a:r>
              <a:rPr lang="en-US" dirty="0"/>
              <a:t>Thank you!</a:t>
            </a:r>
            <a:endParaRPr lang="en-GB" dirty="0"/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C3BA8401-65AA-C611-1FF1-808EFE403A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6438" y="7397750"/>
            <a:ext cx="11484767" cy="2089150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2400" b="0" i="0">
                <a:solidFill>
                  <a:schemeClr val="bg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>
              <a:buNone/>
              <a:defRPr>
                <a:solidFill>
                  <a:schemeClr val="bg1"/>
                </a:solidFill>
              </a:defRPr>
            </a:lvl2pPr>
            <a:lvl3pPr marL="1828709" indent="0">
              <a:buNone/>
              <a:defRPr>
                <a:solidFill>
                  <a:schemeClr val="bg1"/>
                </a:solidFill>
              </a:defRPr>
            </a:lvl3pPr>
            <a:lvl4pPr marL="2743063" indent="0">
              <a:buNone/>
              <a:defRPr>
                <a:solidFill>
                  <a:schemeClr val="bg1"/>
                </a:solidFill>
              </a:defRPr>
            </a:lvl4pPr>
            <a:lvl5pPr marL="365741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</a:t>
            </a:r>
            <a:r>
              <a:rPr lang="en-US" dirty="0" err="1"/>
              <a:t>email@gbif.org</a:t>
            </a:r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20135634"/>
      </p:ext>
    </p:extLst>
  </p:cSld>
  <p:clrMapOvr>
    <a:masterClrMapping/>
  </p:clrMapOvr>
  <p:transition spd="slow">
    <p:push dir="u"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hank You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9CE272C-B930-03DA-09A1-EA18C1397CDA}"/>
              </a:ext>
            </a:extLst>
          </p:cNvPr>
          <p:cNvSpPr/>
          <p:nvPr userDrawn="1"/>
        </p:nvSpPr>
        <p:spPr>
          <a:xfrm>
            <a:off x="309282" y="322729"/>
            <a:ext cx="23747506" cy="13097436"/>
          </a:xfrm>
          <a:prstGeom prst="rect">
            <a:avLst/>
          </a:prstGeom>
          <a:solidFill>
            <a:schemeClr val="accent2">
              <a:alpha val="9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3" name="Oval 7">
            <a:extLst>
              <a:ext uri="{FF2B5EF4-FFF2-40B4-BE49-F238E27FC236}">
                <a16:creationId xmlns:a16="http://schemas.microsoft.com/office/drawing/2014/main" id="{0C957971-AB59-814F-0E56-23E76406F580}"/>
              </a:ext>
            </a:extLst>
          </p:cNvPr>
          <p:cNvSpPr/>
          <p:nvPr userDrawn="1"/>
        </p:nvSpPr>
        <p:spPr>
          <a:xfrm>
            <a:off x="14213278" y="6871447"/>
            <a:ext cx="3738172" cy="3867150"/>
          </a:xfrm>
          <a:custGeom>
            <a:avLst/>
            <a:gdLst>
              <a:gd name="connsiteX0" fmla="*/ 0 w 3867150"/>
              <a:gd name="connsiteY0" fmla="*/ 1933575 h 3867150"/>
              <a:gd name="connsiteX1" fmla="*/ 1933575 w 3867150"/>
              <a:gd name="connsiteY1" fmla="*/ 0 h 3867150"/>
              <a:gd name="connsiteX2" fmla="*/ 3867150 w 3867150"/>
              <a:gd name="connsiteY2" fmla="*/ 1933575 h 3867150"/>
              <a:gd name="connsiteX3" fmla="*/ 1933575 w 3867150"/>
              <a:gd name="connsiteY3" fmla="*/ 3867150 h 3867150"/>
              <a:gd name="connsiteX4" fmla="*/ 0 w 3867150"/>
              <a:gd name="connsiteY4" fmla="*/ 1933575 h 3867150"/>
              <a:gd name="connsiteX0" fmla="*/ 3867150 w 3958590"/>
              <a:gd name="connsiteY0" fmla="*/ 1933575 h 3867150"/>
              <a:gd name="connsiteX1" fmla="*/ 1933575 w 3958590"/>
              <a:gd name="connsiteY1" fmla="*/ 3867150 h 3867150"/>
              <a:gd name="connsiteX2" fmla="*/ 0 w 3958590"/>
              <a:gd name="connsiteY2" fmla="*/ 1933575 h 3867150"/>
              <a:gd name="connsiteX3" fmla="*/ 1933575 w 3958590"/>
              <a:gd name="connsiteY3" fmla="*/ 0 h 3867150"/>
              <a:gd name="connsiteX4" fmla="*/ 3958590 w 3958590"/>
              <a:gd name="connsiteY4" fmla="*/ 2025015 h 3867150"/>
              <a:gd name="connsiteX0" fmla="*/ 3867150 w 3867150"/>
              <a:gd name="connsiteY0" fmla="*/ 1933575 h 3867150"/>
              <a:gd name="connsiteX1" fmla="*/ 1933575 w 3867150"/>
              <a:gd name="connsiteY1" fmla="*/ 3867150 h 3867150"/>
              <a:gd name="connsiteX2" fmla="*/ 0 w 3867150"/>
              <a:gd name="connsiteY2" fmla="*/ 1933575 h 3867150"/>
              <a:gd name="connsiteX3" fmla="*/ 1933575 w 3867150"/>
              <a:gd name="connsiteY3" fmla="*/ 0 h 3867150"/>
              <a:gd name="connsiteX0" fmla="*/ 3867150 w 3867150"/>
              <a:gd name="connsiteY0" fmla="*/ 0 h 1933575"/>
              <a:gd name="connsiteX1" fmla="*/ 1933575 w 3867150"/>
              <a:gd name="connsiteY1" fmla="*/ 1933575 h 1933575"/>
              <a:gd name="connsiteX2" fmla="*/ 0 w 3867150"/>
              <a:gd name="connsiteY2" fmla="*/ 0 h 1933575"/>
              <a:gd name="connsiteX0" fmla="*/ 1933575 w 1933575"/>
              <a:gd name="connsiteY0" fmla="*/ 1933575 h 1933575"/>
              <a:gd name="connsiteX1" fmla="*/ 0 w 1933575"/>
              <a:gd name="connsiteY1" fmla="*/ 0 h 1933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33575" h="1933575">
                <a:moveTo>
                  <a:pt x="1933575" y="1933575"/>
                </a:moveTo>
                <a:cubicBezTo>
                  <a:pt x="865691" y="1933575"/>
                  <a:pt x="0" y="1067884"/>
                  <a:pt x="0" y="0"/>
                </a:cubicBezTo>
              </a:path>
            </a:pathLst>
          </a:custGeom>
          <a:noFill/>
          <a:ln w="511175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EB9704F-FA44-4F84-6557-54D4152BE3DD}"/>
              </a:ext>
            </a:extLst>
          </p:cNvPr>
          <p:cNvSpPr/>
          <p:nvPr userDrawn="1"/>
        </p:nvSpPr>
        <p:spPr>
          <a:xfrm>
            <a:off x="20108910" y="1812925"/>
            <a:ext cx="1447706" cy="144780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5" name="Picture Placeholder 15">
            <a:extLst>
              <a:ext uri="{FF2B5EF4-FFF2-40B4-BE49-F238E27FC236}">
                <a16:creationId xmlns:a16="http://schemas.microsoft.com/office/drawing/2014/main" id="{967FBAD4-1DF1-3082-C18E-96C4CE110079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4213279" y="3004297"/>
            <a:ext cx="7733797" cy="7734300"/>
          </a:xfrm>
          <a:prstGeom prst="ellipse">
            <a:avLst/>
          </a:prstGeom>
          <a:noFill/>
        </p:spPr>
        <p:txBody>
          <a:bodyPr lIns="72000" tIns="72000" rIns="72000" bIns="936000" anchor="ctr" anchorCtr="0"/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1E2A0BD0-F99B-E199-22EC-06E5842F0C6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984556" y="12360413"/>
            <a:ext cx="698431" cy="698431"/>
          </a:xfrm>
          <a:prstGeom prst="rect">
            <a:avLst/>
          </a:prstGeom>
        </p:spPr>
      </p:pic>
      <p:sp>
        <p:nvSpPr>
          <p:cNvPr id="22" name="Title 1">
            <a:extLst>
              <a:ext uri="{FF2B5EF4-FFF2-40B4-BE49-F238E27FC236}">
                <a16:creationId xmlns:a16="http://schemas.microsoft.com/office/drawing/2014/main" id="{3DE4A6BF-52EC-01C3-DDC7-7349D3974E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438" y="5327650"/>
            <a:ext cx="11485562" cy="2070100"/>
          </a:xfrm>
          <a:noFill/>
        </p:spPr>
        <p:txBody>
          <a:bodyPr wrap="square" lIns="72000" tIns="72000" rIns="72000" bIns="72000" rtlCol="0">
            <a:normAutofit/>
          </a:bodyPr>
          <a:lstStyle>
            <a:lvl1pPr algn="ctr">
              <a:defRPr lang="en-GB" sz="9600" b="1" i="0">
                <a:solidFill>
                  <a:schemeClr val="bg1"/>
                </a:solidFill>
                <a:latin typeface="Bitter SemiBold" pitchFamily="2" charset="77"/>
                <a:ea typeface="+mn-ea"/>
                <a:cs typeface="+mn-cs"/>
              </a:defRPr>
            </a:lvl1pPr>
          </a:lstStyle>
          <a:p>
            <a:pPr marL="0" lvl="0" algn="ctr">
              <a:buClr>
                <a:schemeClr val="accent1"/>
              </a:buClr>
            </a:pPr>
            <a:r>
              <a:rPr lang="en-US" dirty="0"/>
              <a:t>Thank you!</a:t>
            </a:r>
            <a:endParaRPr lang="en-GB" dirty="0"/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C3BA8401-65AA-C611-1FF1-808EFE403A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6438" y="7397750"/>
            <a:ext cx="11484767" cy="2089150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2400" b="0" i="0">
                <a:solidFill>
                  <a:schemeClr val="bg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>
              <a:buNone/>
              <a:defRPr>
                <a:solidFill>
                  <a:schemeClr val="bg1"/>
                </a:solidFill>
              </a:defRPr>
            </a:lvl2pPr>
            <a:lvl3pPr marL="1828709" indent="0">
              <a:buNone/>
              <a:defRPr>
                <a:solidFill>
                  <a:schemeClr val="bg1"/>
                </a:solidFill>
              </a:defRPr>
            </a:lvl3pPr>
            <a:lvl4pPr marL="2743063" indent="0">
              <a:buNone/>
              <a:defRPr>
                <a:solidFill>
                  <a:schemeClr val="bg1"/>
                </a:solidFill>
              </a:defRPr>
            </a:lvl4pPr>
            <a:lvl5pPr marL="365741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</a:t>
            </a:r>
            <a:r>
              <a:rPr lang="en-US" dirty="0" err="1"/>
              <a:t>email@gbif.org</a:t>
            </a:r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85009086"/>
      </p:ext>
    </p:extLst>
  </p:cSld>
  <p:clrMapOvr>
    <a:masterClrMapping/>
  </p:clrMapOvr>
  <p:transition spd="slow">
    <p:push dir="u"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hank You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9CE272C-B930-03DA-09A1-EA18C1397CDA}"/>
              </a:ext>
            </a:extLst>
          </p:cNvPr>
          <p:cNvSpPr/>
          <p:nvPr userDrawn="1"/>
        </p:nvSpPr>
        <p:spPr>
          <a:xfrm>
            <a:off x="309282" y="322729"/>
            <a:ext cx="23747506" cy="13097436"/>
          </a:xfrm>
          <a:prstGeom prst="rect">
            <a:avLst/>
          </a:prstGeom>
          <a:solidFill>
            <a:schemeClr val="accent4">
              <a:alpha val="9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3" name="Oval 7">
            <a:extLst>
              <a:ext uri="{FF2B5EF4-FFF2-40B4-BE49-F238E27FC236}">
                <a16:creationId xmlns:a16="http://schemas.microsoft.com/office/drawing/2014/main" id="{0C957971-AB59-814F-0E56-23E76406F580}"/>
              </a:ext>
            </a:extLst>
          </p:cNvPr>
          <p:cNvSpPr/>
          <p:nvPr userDrawn="1"/>
        </p:nvSpPr>
        <p:spPr>
          <a:xfrm>
            <a:off x="14213278" y="6871447"/>
            <a:ext cx="3738172" cy="3867150"/>
          </a:xfrm>
          <a:custGeom>
            <a:avLst/>
            <a:gdLst>
              <a:gd name="connsiteX0" fmla="*/ 0 w 3867150"/>
              <a:gd name="connsiteY0" fmla="*/ 1933575 h 3867150"/>
              <a:gd name="connsiteX1" fmla="*/ 1933575 w 3867150"/>
              <a:gd name="connsiteY1" fmla="*/ 0 h 3867150"/>
              <a:gd name="connsiteX2" fmla="*/ 3867150 w 3867150"/>
              <a:gd name="connsiteY2" fmla="*/ 1933575 h 3867150"/>
              <a:gd name="connsiteX3" fmla="*/ 1933575 w 3867150"/>
              <a:gd name="connsiteY3" fmla="*/ 3867150 h 3867150"/>
              <a:gd name="connsiteX4" fmla="*/ 0 w 3867150"/>
              <a:gd name="connsiteY4" fmla="*/ 1933575 h 3867150"/>
              <a:gd name="connsiteX0" fmla="*/ 3867150 w 3958590"/>
              <a:gd name="connsiteY0" fmla="*/ 1933575 h 3867150"/>
              <a:gd name="connsiteX1" fmla="*/ 1933575 w 3958590"/>
              <a:gd name="connsiteY1" fmla="*/ 3867150 h 3867150"/>
              <a:gd name="connsiteX2" fmla="*/ 0 w 3958590"/>
              <a:gd name="connsiteY2" fmla="*/ 1933575 h 3867150"/>
              <a:gd name="connsiteX3" fmla="*/ 1933575 w 3958590"/>
              <a:gd name="connsiteY3" fmla="*/ 0 h 3867150"/>
              <a:gd name="connsiteX4" fmla="*/ 3958590 w 3958590"/>
              <a:gd name="connsiteY4" fmla="*/ 2025015 h 3867150"/>
              <a:gd name="connsiteX0" fmla="*/ 3867150 w 3867150"/>
              <a:gd name="connsiteY0" fmla="*/ 1933575 h 3867150"/>
              <a:gd name="connsiteX1" fmla="*/ 1933575 w 3867150"/>
              <a:gd name="connsiteY1" fmla="*/ 3867150 h 3867150"/>
              <a:gd name="connsiteX2" fmla="*/ 0 w 3867150"/>
              <a:gd name="connsiteY2" fmla="*/ 1933575 h 3867150"/>
              <a:gd name="connsiteX3" fmla="*/ 1933575 w 3867150"/>
              <a:gd name="connsiteY3" fmla="*/ 0 h 3867150"/>
              <a:gd name="connsiteX0" fmla="*/ 3867150 w 3867150"/>
              <a:gd name="connsiteY0" fmla="*/ 0 h 1933575"/>
              <a:gd name="connsiteX1" fmla="*/ 1933575 w 3867150"/>
              <a:gd name="connsiteY1" fmla="*/ 1933575 h 1933575"/>
              <a:gd name="connsiteX2" fmla="*/ 0 w 3867150"/>
              <a:gd name="connsiteY2" fmla="*/ 0 h 1933575"/>
              <a:gd name="connsiteX0" fmla="*/ 1933575 w 1933575"/>
              <a:gd name="connsiteY0" fmla="*/ 1933575 h 1933575"/>
              <a:gd name="connsiteX1" fmla="*/ 0 w 1933575"/>
              <a:gd name="connsiteY1" fmla="*/ 0 h 1933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33575" h="1933575">
                <a:moveTo>
                  <a:pt x="1933575" y="1933575"/>
                </a:moveTo>
                <a:cubicBezTo>
                  <a:pt x="865691" y="1933575"/>
                  <a:pt x="0" y="1067884"/>
                  <a:pt x="0" y="0"/>
                </a:cubicBezTo>
              </a:path>
            </a:pathLst>
          </a:custGeom>
          <a:noFill/>
          <a:ln w="511175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EB9704F-FA44-4F84-6557-54D4152BE3DD}"/>
              </a:ext>
            </a:extLst>
          </p:cNvPr>
          <p:cNvSpPr/>
          <p:nvPr userDrawn="1"/>
        </p:nvSpPr>
        <p:spPr>
          <a:xfrm>
            <a:off x="20108910" y="1812925"/>
            <a:ext cx="1447706" cy="144780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5" name="Picture Placeholder 15">
            <a:extLst>
              <a:ext uri="{FF2B5EF4-FFF2-40B4-BE49-F238E27FC236}">
                <a16:creationId xmlns:a16="http://schemas.microsoft.com/office/drawing/2014/main" id="{967FBAD4-1DF1-3082-C18E-96C4CE110079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4213279" y="3004297"/>
            <a:ext cx="7733797" cy="7734300"/>
          </a:xfrm>
          <a:prstGeom prst="ellipse">
            <a:avLst/>
          </a:prstGeom>
          <a:noFill/>
        </p:spPr>
        <p:txBody>
          <a:bodyPr lIns="72000" tIns="72000" rIns="72000" bIns="936000" anchor="ctr" anchorCtr="0"/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1E2A0BD0-F99B-E199-22EC-06E5842F0C6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984556" y="12360413"/>
            <a:ext cx="698431" cy="698431"/>
          </a:xfrm>
          <a:prstGeom prst="rect">
            <a:avLst/>
          </a:prstGeom>
        </p:spPr>
      </p:pic>
      <p:sp>
        <p:nvSpPr>
          <p:cNvPr id="22" name="Title 1">
            <a:extLst>
              <a:ext uri="{FF2B5EF4-FFF2-40B4-BE49-F238E27FC236}">
                <a16:creationId xmlns:a16="http://schemas.microsoft.com/office/drawing/2014/main" id="{3DE4A6BF-52EC-01C3-DDC7-7349D3974E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438" y="5327650"/>
            <a:ext cx="11485562" cy="2070100"/>
          </a:xfrm>
          <a:noFill/>
        </p:spPr>
        <p:txBody>
          <a:bodyPr wrap="square" lIns="72000" tIns="72000" rIns="72000" bIns="72000" rtlCol="0">
            <a:normAutofit/>
          </a:bodyPr>
          <a:lstStyle>
            <a:lvl1pPr algn="ctr">
              <a:defRPr lang="en-GB" sz="9600" b="1" i="0">
                <a:solidFill>
                  <a:schemeClr val="bg1"/>
                </a:solidFill>
                <a:latin typeface="Bitter SemiBold" pitchFamily="2" charset="77"/>
                <a:ea typeface="+mn-ea"/>
                <a:cs typeface="+mn-cs"/>
              </a:defRPr>
            </a:lvl1pPr>
          </a:lstStyle>
          <a:p>
            <a:pPr marL="0" lvl="0" algn="ctr">
              <a:buClr>
                <a:schemeClr val="accent1"/>
              </a:buClr>
            </a:pPr>
            <a:r>
              <a:rPr lang="en-US" dirty="0"/>
              <a:t>Thank you!</a:t>
            </a:r>
            <a:endParaRPr lang="en-GB" dirty="0"/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C3BA8401-65AA-C611-1FF1-808EFE403A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6438" y="7397750"/>
            <a:ext cx="11484767" cy="2089150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2400" b="0" i="0">
                <a:solidFill>
                  <a:schemeClr val="bg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>
              <a:buNone/>
              <a:defRPr>
                <a:solidFill>
                  <a:schemeClr val="bg1"/>
                </a:solidFill>
              </a:defRPr>
            </a:lvl2pPr>
            <a:lvl3pPr marL="1828709" indent="0">
              <a:buNone/>
              <a:defRPr>
                <a:solidFill>
                  <a:schemeClr val="bg1"/>
                </a:solidFill>
              </a:defRPr>
            </a:lvl3pPr>
            <a:lvl4pPr marL="2743063" indent="0">
              <a:buNone/>
              <a:defRPr>
                <a:solidFill>
                  <a:schemeClr val="bg1"/>
                </a:solidFill>
              </a:defRPr>
            </a:lvl4pPr>
            <a:lvl5pPr marL="365741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</a:t>
            </a:r>
            <a:r>
              <a:rPr lang="en-US" dirty="0" err="1"/>
              <a:t>email@gbif.org</a:t>
            </a:r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68971847"/>
      </p:ext>
    </p:extLst>
  </p:cSld>
  <p:clrMapOvr>
    <a:masterClrMapping/>
  </p:clrMapOvr>
  <p:transition spd="slow">
    <p:push dir="u"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hank You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9CE272C-B930-03DA-09A1-EA18C1397CDA}"/>
              </a:ext>
            </a:extLst>
          </p:cNvPr>
          <p:cNvSpPr/>
          <p:nvPr userDrawn="1"/>
        </p:nvSpPr>
        <p:spPr>
          <a:xfrm>
            <a:off x="309282" y="322729"/>
            <a:ext cx="23747506" cy="13097436"/>
          </a:xfrm>
          <a:prstGeom prst="rect">
            <a:avLst/>
          </a:prstGeom>
          <a:solidFill>
            <a:schemeClr val="accent3">
              <a:alpha val="9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3" name="Oval 7">
            <a:extLst>
              <a:ext uri="{FF2B5EF4-FFF2-40B4-BE49-F238E27FC236}">
                <a16:creationId xmlns:a16="http://schemas.microsoft.com/office/drawing/2014/main" id="{0C957971-AB59-814F-0E56-23E76406F580}"/>
              </a:ext>
            </a:extLst>
          </p:cNvPr>
          <p:cNvSpPr/>
          <p:nvPr userDrawn="1"/>
        </p:nvSpPr>
        <p:spPr>
          <a:xfrm>
            <a:off x="14213278" y="6871447"/>
            <a:ext cx="3738172" cy="3867150"/>
          </a:xfrm>
          <a:custGeom>
            <a:avLst/>
            <a:gdLst>
              <a:gd name="connsiteX0" fmla="*/ 0 w 3867150"/>
              <a:gd name="connsiteY0" fmla="*/ 1933575 h 3867150"/>
              <a:gd name="connsiteX1" fmla="*/ 1933575 w 3867150"/>
              <a:gd name="connsiteY1" fmla="*/ 0 h 3867150"/>
              <a:gd name="connsiteX2" fmla="*/ 3867150 w 3867150"/>
              <a:gd name="connsiteY2" fmla="*/ 1933575 h 3867150"/>
              <a:gd name="connsiteX3" fmla="*/ 1933575 w 3867150"/>
              <a:gd name="connsiteY3" fmla="*/ 3867150 h 3867150"/>
              <a:gd name="connsiteX4" fmla="*/ 0 w 3867150"/>
              <a:gd name="connsiteY4" fmla="*/ 1933575 h 3867150"/>
              <a:gd name="connsiteX0" fmla="*/ 3867150 w 3958590"/>
              <a:gd name="connsiteY0" fmla="*/ 1933575 h 3867150"/>
              <a:gd name="connsiteX1" fmla="*/ 1933575 w 3958590"/>
              <a:gd name="connsiteY1" fmla="*/ 3867150 h 3867150"/>
              <a:gd name="connsiteX2" fmla="*/ 0 w 3958590"/>
              <a:gd name="connsiteY2" fmla="*/ 1933575 h 3867150"/>
              <a:gd name="connsiteX3" fmla="*/ 1933575 w 3958590"/>
              <a:gd name="connsiteY3" fmla="*/ 0 h 3867150"/>
              <a:gd name="connsiteX4" fmla="*/ 3958590 w 3958590"/>
              <a:gd name="connsiteY4" fmla="*/ 2025015 h 3867150"/>
              <a:gd name="connsiteX0" fmla="*/ 3867150 w 3867150"/>
              <a:gd name="connsiteY0" fmla="*/ 1933575 h 3867150"/>
              <a:gd name="connsiteX1" fmla="*/ 1933575 w 3867150"/>
              <a:gd name="connsiteY1" fmla="*/ 3867150 h 3867150"/>
              <a:gd name="connsiteX2" fmla="*/ 0 w 3867150"/>
              <a:gd name="connsiteY2" fmla="*/ 1933575 h 3867150"/>
              <a:gd name="connsiteX3" fmla="*/ 1933575 w 3867150"/>
              <a:gd name="connsiteY3" fmla="*/ 0 h 3867150"/>
              <a:gd name="connsiteX0" fmla="*/ 3867150 w 3867150"/>
              <a:gd name="connsiteY0" fmla="*/ 0 h 1933575"/>
              <a:gd name="connsiteX1" fmla="*/ 1933575 w 3867150"/>
              <a:gd name="connsiteY1" fmla="*/ 1933575 h 1933575"/>
              <a:gd name="connsiteX2" fmla="*/ 0 w 3867150"/>
              <a:gd name="connsiteY2" fmla="*/ 0 h 1933575"/>
              <a:gd name="connsiteX0" fmla="*/ 1933575 w 1933575"/>
              <a:gd name="connsiteY0" fmla="*/ 1933575 h 1933575"/>
              <a:gd name="connsiteX1" fmla="*/ 0 w 1933575"/>
              <a:gd name="connsiteY1" fmla="*/ 0 h 1933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33575" h="1933575">
                <a:moveTo>
                  <a:pt x="1933575" y="1933575"/>
                </a:moveTo>
                <a:cubicBezTo>
                  <a:pt x="865691" y="1933575"/>
                  <a:pt x="0" y="1067884"/>
                  <a:pt x="0" y="0"/>
                </a:cubicBezTo>
              </a:path>
            </a:pathLst>
          </a:custGeom>
          <a:noFill/>
          <a:ln w="511175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EB9704F-FA44-4F84-6557-54D4152BE3DD}"/>
              </a:ext>
            </a:extLst>
          </p:cNvPr>
          <p:cNvSpPr/>
          <p:nvPr userDrawn="1"/>
        </p:nvSpPr>
        <p:spPr>
          <a:xfrm>
            <a:off x="20108910" y="1812925"/>
            <a:ext cx="1447706" cy="144780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5" name="Picture Placeholder 15">
            <a:extLst>
              <a:ext uri="{FF2B5EF4-FFF2-40B4-BE49-F238E27FC236}">
                <a16:creationId xmlns:a16="http://schemas.microsoft.com/office/drawing/2014/main" id="{967FBAD4-1DF1-3082-C18E-96C4CE110079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4213279" y="3004297"/>
            <a:ext cx="7733797" cy="7734300"/>
          </a:xfrm>
          <a:prstGeom prst="ellipse">
            <a:avLst/>
          </a:prstGeom>
          <a:noFill/>
        </p:spPr>
        <p:txBody>
          <a:bodyPr lIns="72000" tIns="72000" rIns="72000" bIns="936000" anchor="ctr" anchorCtr="0"/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1E2A0BD0-F99B-E199-22EC-06E5842F0C6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984556" y="12360413"/>
            <a:ext cx="698431" cy="698431"/>
          </a:xfrm>
          <a:prstGeom prst="rect">
            <a:avLst/>
          </a:prstGeom>
        </p:spPr>
      </p:pic>
      <p:sp>
        <p:nvSpPr>
          <p:cNvPr id="22" name="Title 1">
            <a:extLst>
              <a:ext uri="{FF2B5EF4-FFF2-40B4-BE49-F238E27FC236}">
                <a16:creationId xmlns:a16="http://schemas.microsoft.com/office/drawing/2014/main" id="{3DE4A6BF-52EC-01C3-DDC7-7349D3974E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438" y="5327650"/>
            <a:ext cx="11485562" cy="2070100"/>
          </a:xfrm>
          <a:noFill/>
        </p:spPr>
        <p:txBody>
          <a:bodyPr wrap="square" lIns="72000" tIns="72000" rIns="72000" bIns="72000" rtlCol="0">
            <a:normAutofit/>
          </a:bodyPr>
          <a:lstStyle>
            <a:lvl1pPr algn="ctr">
              <a:defRPr lang="en-GB" sz="9600" b="1" i="0">
                <a:solidFill>
                  <a:schemeClr val="bg1"/>
                </a:solidFill>
                <a:latin typeface="Bitter SemiBold" pitchFamily="2" charset="77"/>
                <a:ea typeface="+mn-ea"/>
                <a:cs typeface="+mn-cs"/>
              </a:defRPr>
            </a:lvl1pPr>
          </a:lstStyle>
          <a:p>
            <a:pPr marL="0" lvl="0" algn="ctr">
              <a:buClr>
                <a:schemeClr val="accent1"/>
              </a:buClr>
            </a:pPr>
            <a:r>
              <a:rPr lang="en-US" dirty="0"/>
              <a:t>Thank you!</a:t>
            </a:r>
            <a:endParaRPr lang="en-GB" dirty="0"/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C3BA8401-65AA-C611-1FF1-808EFE403A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6438" y="7397750"/>
            <a:ext cx="11484767" cy="2089150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2400" b="0" i="0">
                <a:solidFill>
                  <a:schemeClr val="bg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>
              <a:buNone/>
              <a:defRPr>
                <a:solidFill>
                  <a:schemeClr val="bg1"/>
                </a:solidFill>
              </a:defRPr>
            </a:lvl2pPr>
            <a:lvl3pPr marL="1828709" indent="0">
              <a:buNone/>
              <a:defRPr>
                <a:solidFill>
                  <a:schemeClr val="bg1"/>
                </a:solidFill>
              </a:defRPr>
            </a:lvl3pPr>
            <a:lvl4pPr marL="2743063" indent="0">
              <a:buNone/>
              <a:defRPr>
                <a:solidFill>
                  <a:schemeClr val="bg1"/>
                </a:solidFill>
              </a:defRPr>
            </a:lvl4pPr>
            <a:lvl5pPr marL="365741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</a:t>
            </a:r>
            <a:r>
              <a:rPr lang="en-US" dirty="0" err="1"/>
              <a:t>email@gbif.org</a:t>
            </a:r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62466760"/>
      </p:ext>
    </p:extLst>
  </p:cSld>
  <p:clrMapOvr>
    <a:masterClrMapping/>
  </p:clrMapOvr>
  <p:transition spd="slow">
    <p:push dir="u"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2313206181"/>
      </p:ext>
    </p:extLst>
  </p:cSld>
  <p:clrMapOvr>
    <a:masterClrMapping/>
  </p:clrMapOvr>
  <p:transition spd="slow">
    <p:push dir="u"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6438" y="3257550"/>
            <a:ext cx="22969538" cy="34272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720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49650" y="7405689"/>
            <a:ext cx="17283113" cy="414972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1pPr>
            <a:lvl2pPr marL="914354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709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063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41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1771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126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48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4834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484769DA-4874-9BE6-B599-D3B3E39EA76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5/1/23</a:t>
            </a:fld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110FCF8F-3D12-2C2F-9C33-9F9FB80CE1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E1372AB4-83B4-5FE6-4067-AB2E60F37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508511"/>
      </p:ext>
    </p:extLst>
  </p:cSld>
  <p:clrMapOvr>
    <a:masterClrMapping/>
  </p:clrMapOvr>
  <p:transition spd="slow">
    <p:push dir="u"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06438" y="3270258"/>
            <a:ext cx="11129208" cy="8285155"/>
          </a:xfrm>
          <a:prstGeom prst="rect">
            <a:avLst/>
          </a:prstGeom>
        </p:spPr>
        <p:txBody>
          <a:bodyPr lIns="180000"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46767" y="3270252"/>
            <a:ext cx="11129207" cy="8285155"/>
          </a:xfrm>
          <a:prstGeom prst="rect">
            <a:avLst/>
          </a:prstGeom>
        </p:spPr>
        <p:txBody>
          <a:bodyPr lIns="180000"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2E86E62C-E059-2543-3439-738DD31AE6C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5/1/23</a:t>
            </a:fld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019CD230-CF64-5E7A-95A8-8C6CE56EB1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988A44A3-61E6-51AE-E0CC-9A759F16F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77E7A4A-4032-B5B8-EB0E-555AA072E9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69537" cy="1462087"/>
          </a:xfrm>
          <a:prstGeom prst="rect">
            <a:avLst/>
          </a:prstGeom>
        </p:spPr>
        <p:txBody>
          <a:bodyPr anchor="b"/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9717093"/>
      </p:ext>
    </p:extLst>
  </p:cSld>
  <p:clrMapOvr>
    <a:masterClrMapping/>
  </p:clrMapOvr>
  <p:transition spd="slow">
    <p:push dir="u"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4371" y="3270250"/>
            <a:ext cx="11123843" cy="1406520"/>
          </a:xfrm>
          <a:prstGeom prst="rect">
            <a:avLst/>
          </a:prstGeom>
        </p:spPr>
        <p:txBody>
          <a:bodyPr lIns="360000" anchor="b">
            <a:normAutofit/>
          </a:bodyPr>
          <a:lstStyle>
            <a:lvl1pPr marL="0" indent="0">
              <a:buNone/>
              <a:defRPr sz="3600" b="1" i="0">
                <a:latin typeface="Bitter" pitchFamily="2" charset="77"/>
                <a:cs typeface="Rubik SemiBold" pitchFamily="2" charset="-79"/>
              </a:defRPr>
            </a:lvl1pPr>
            <a:lvl2pPr marL="914354" indent="0">
              <a:buNone/>
              <a:defRPr sz="4000" b="1"/>
            </a:lvl2pPr>
            <a:lvl3pPr marL="1828709" indent="0">
              <a:buNone/>
              <a:defRPr sz="3600" b="1"/>
            </a:lvl3pPr>
            <a:lvl4pPr marL="2743063" indent="0">
              <a:buNone/>
              <a:defRPr sz="3200" b="1"/>
            </a:lvl4pPr>
            <a:lvl5pPr marL="3657417" indent="0">
              <a:buNone/>
              <a:defRPr sz="3200" b="1"/>
            </a:lvl5pPr>
            <a:lvl6pPr marL="4571771" indent="0">
              <a:buNone/>
              <a:defRPr sz="3200" b="1"/>
            </a:lvl6pPr>
            <a:lvl7pPr marL="5486126" indent="0">
              <a:buNone/>
              <a:defRPr sz="3200" b="1"/>
            </a:lvl7pPr>
            <a:lvl8pPr marL="6400480" indent="0">
              <a:buNone/>
              <a:defRPr sz="3200" b="1"/>
            </a:lvl8pPr>
            <a:lvl9pPr marL="7314834" indent="0">
              <a:buNone/>
              <a:defRPr sz="32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4371" y="5029218"/>
            <a:ext cx="11123843" cy="6526201"/>
          </a:xfrm>
          <a:prstGeom prst="rect">
            <a:avLst/>
          </a:prstGeom>
        </p:spPr>
        <p:txBody>
          <a:bodyPr lIns="180000"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544200" y="3270250"/>
            <a:ext cx="11123842" cy="1406515"/>
          </a:xfrm>
          <a:prstGeom prst="rect">
            <a:avLst/>
          </a:prstGeom>
        </p:spPr>
        <p:txBody>
          <a:bodyPr lIns="360000" rIns="90000" anchor="b">
            <a:normAutofit/>
          </a:bodyPr>
          <a:lstStyle>
            <a:lvl1pPr marL="0" indent="0">
              <a:buNone/>
              <a:defRPr sz="3600" b="1" i="0">
                <a:latin typeface="Bitter" pitchFamily="2" charset="77"/>
              </a:defRPr>
            </a:lvl1pPr>
            <a:lvl2pPr marL="914354" indent="0">
              <a:buNone/>
              <a:defRPr sz="4000" b="1"/>
            </a:lvl2pPr>
            <a:lvl3pPr marL="1828709" indent="0">
              <a:buNone/>
              <a:defRPr sz="3600" b="1"/>
            </a:lvl3pPr>
            <a:lvl4pPr marL="2743063" indent="0">
              <a:buNone/>
              <a:defRPr sz="3200" b="1"/>
            </a:lvl4pPr>
            <a:lvl5pPr marL="3657417" indent="0">
              <a:buNone/>
              <a:defRPr sz="3200" b="1"/>
            </a:lvl5pPr>
            <a:lvl6pPr marL="4571771" indent="0">
              <a:buNone/>
              <a:defRPr sz="3200" b="1"/>
            </a:lvl6pPr>
            <a:lvl7pPr marL="5486126" indent="0">
              <a:buNone/>
              <a:defRPr sz="3200" b="1"/>
            </a:lvl7pPr>
            <a:lvl8pPr marL="6400480" indent="0">
              <a:buNone/>
              <a:defRPr sz="3200" b="1"/>
            </a:lvl8pPr>
            <a:lvl9pPr marL="7314834" indent="0">
              <a:buNone/>
              <a:defRPr sz="32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544199" y="5029213"/>
            <a:ext cx="11123841" cy="6526200"/>
          </a:xfrm>
          <a:prstGeom prst="rect">
            <a:avLst/>
          </a:prstGeom>
        </p:spPr>
        <p:txBody>
          <a:bodyPr lIns="180000"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56F9A879-D683-E7DD-2950-E801B75C7EB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5/1/23</a:t>
            </a:fld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F33E26E5-95DB-DFA7-0027-980DA088FA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4BDFE52-C892-4960-3A8A-2B9B8779A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2217B40B-F536-62FC-029A-1D9B618A5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69537" cy="1462087"/>
          </a:xfrm>
          <a:prstGeom prst="rect">
            <a:avLst/>
          </a:prstGeom>
        </p:spPr>
        <p:txBody>
          <a:bodyPr anchor="b"/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6091451"/>
      </p:ext>
    </p:extLst>
  </p:cSld>
  <p:clrMapOvr>
    <a:masterClrMapping/>
  </p:clrMapOvr>
  <p:transition spd="slow">
    <p:push dir="u"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C715CC5E-3479-03A3-BB3E-3DC0A6E6C87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5/1/23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F936D3FF-8A9C-ABAB-ED2C-E5A2113B4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65528BEA-90F8-72E9-3901-C396E8E8ED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08EC18B9-A1DA-A841-1AD6-9E885ABF1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69537" cy="1462087"/>
          </a:xfrm>
          <a:prstGeom prst="rect">
            <a:avLst/>
          </a:prstGeom>
        </p:spPr>
        <p:txBody>
          <a:bodyPr anchor="b"/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5749875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EB18870-C0D2-0289-AB19-15E4A664B2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FC8DD-7E87-3E47-9F40-9222235C5D65}" type="datetimeFigureOut">
              <a:rPr lang="en-DK" smtClean="0"/>
              <a:t>01/05/2023</a:t>
            </a:fld>
            <a:endParaRPr lang="en-DK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F40FD6D-4952-5BDB-27BF-7663F9E3C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67330F2A-58E9-4D30-2DF5-D973892C75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A1796-5593-5349-A609-9F4B7AECCDC2}" type="slidenum">
              <a:rPr lang="en-DK" smtClean="0"/>
              <a:t>‹#›</a:t>
            </a:fld>
            <a:endParaRPr lang="en-DK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B3B66602-7A17-6156-6037-1CA421917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latin typeface="Bitter SemiBold" pitchFamily="2" charset="77"/>
              </a:defRPr>
            </a:lvl1pPr>
          </a:lstStyle>
          <a:p>
            <a:r>
              <a:rPr lang="en-GB" dirty="0"/>
              <a:t>Click to edit Master title style</a:t>
            </a:r>
            <a:endParaRPr lang="en-DK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6D463E-E43F-DDBD-29C5-502642131CA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14725" y="3257550"/>
            <a:ext cx="17318038" cy="8297863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1392578309"/>
      </p:ext>
    </p:extLst>
  </p:cSld>
  <p:clrMapOvr>
    <a:masterClrMapping/>
  </p:clrMapOvr>
  <p:hf sldNum="0" hd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72321792"/>
      </p:ext>
    </p:extLst>
  </p:cSld>
  <p:clrMapOvr>
    <a:masterClrMapping/>
  </p:clrMapOvr>
  <p:hf sldNum="0" hd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9139" y="1074738"/>
            <a:ext cx="9310959" cy="352438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560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50550" y="1074739"/>
            <a:ext cx="12912724" cy="10480672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19139" y="5327649"/>
            <a:ext cx="9310688" cy="622776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914354" indent="0">
              <a:buNone/>
              <a:defRPr sz="2800"/>
            </a:lvl2pPr>
            <a:lvl3pPr marL="1828709" indent="0">
              <a:buNone/>
              <a:defRPr sz="2400"/>
            </a:lvl3pPr>
            <a:lvl4pPr marL="2743063" indent="0">
              <a:buNone/>
              <a:defRPr sz="2000"/>
            </a:lvl4pPr>
            <a:lvl5pPr marL="3657417" indent="0">
              <a:buNone/>
              <a:defRPr sz="2000"/>
            </a:lvl5pPr>
            <a:lvl6pPr marL="4571771" indent="0">
              <a:buNone/>
              <a:defRPr sz="2000"/>
            </a:lvl6pPr>
            <a:lvl7pPr marL="5486126" indent="0">
              <a:buNone/>
              <a:defRPr sz="2000"/>
            </a:lvl7pPr>
            <a:lvl8pPr marL="6400480" indent="0">
              <a:buNone/>
              <a:defRPr sz="2000"/>
            </a:lvl8pPr>
            <a:lvl9pPr marL="7314834" indent="0">
              <a:buNone/>
              <a:defRPr sz="2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F495614-5246-564F-2E48-14645638208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5/1/23</a:t>
            </a:fld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02DA96CE-4360-ABC3-5901-7D03AB08B8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3C1081AF-46CC-9871-0051-84767126D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6605679"/>
      </p:ext>
    </p:extLst>
  </p:cSld>
  <p:clrMapOvr>
    <a:masterClrMapping/>
  </p:clrMapOvr>
  <p:transition spd="slow">
    <p:push dir="u"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682843" y="1074739"/>
            <a:ext cx="13993132" cy="1048067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3600">
                <a:solidFill>
                  <a:schemeClr val="accent1"/>
                </a:solidFill>
              </a:defRPr>
            </a:lvl1pPr>
            <a:lvl2pPr marL="914354" indent="0">
              <a:buNone/>
              <a:defRPr sz="5600"/>
            </a:lvl2pPr>
            <a:lvl3pPr marL="1828709" indent="0">
              <a:buNone/>
              <a:defRPr sz="4800"/>
            </a:lvl3pPr>
            <a:lvl4pPr marL="2743063" indent="0">
              <a:buNone/>
              <a:defRPr sz="4000"/>
            </a:lvl4pPr>
            <a:lvl5pPr marL="3657417" indent="0">
              <a:buNone/>
              <a:defRPr sz="4000"/>
            </a:lvl5pPr>
            <a:lvl6pPr marL="4571771" indent="0">
              <a:buNone/>
              <a:defRPr sz="4000"/>
            </a:lvl6pPr>
            <a:lvl7pPr marL="5486126" indent="0">
              <a:buNone/>
              <a:defRPr sz="4000"/>
            </a:lvl7pPr>
            <a:lvl8pPr marL="6400480" indent="0">
              <a:buNone/>
              <a:defRPr sz="4000"/>
            </a:lvl8pPr>
            <a:lvl9pPr marL="7314834" indent="0">
              <a:buNone/>
              <a:defRPr sz="4000"/>
            </a:lvl9pPr>
          </a:lstStyle>
          <a:p>
            <a:r>
              <a:rPr lang="en-GB" dirty="0"/>
              <a:t>Click icon to add picture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9F181B5-CF20-B7EE-BFBC-ED85B8E32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8" y="1074739"/>
            <a:ext cx="8616405" cy="3892912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560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28697A69-5C84-6B36-7672-9553F731F1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6438" y="5327650"/>
            <a:ext cx="8604250" cy="6227763"/>
          </a:xfrm>
          <a:prstGeom prst="rect">
            <a:avLst/>
          </a:prstGeom>
        </p:spPr>
        <p:txBody>
          <a:bodyPr lIns="360000"/>
          <a:lstStyle>
            <a:lvl1pPr marL="0" indent="0">
              <a:buNone/>
              <a:defRPr sz="3200"/>
            </a:lvl1pPr>
            <a:lvl2pPr marL="914354" indent="0">
              <a:buNone/>
              <a:defRPr sz="2800"/>
            </a:lvl2pPr>
            <a:lvl3pPr marL="1828709" indent="0">
              <a:buNone/>
              <a:defRPr sz="2400"/>
            </a:lvl3pPr>
            <a:lvl4pPr marL="2743063" indent="0">
              <a:buNone/>
              <a:defRPr sz="2000"/>
            </a:lvl4pPr>
            <a:lvl5pPr marL="3657417" indent="0">
              <a:buNone/>
              <a:defRPr sz="2000"/>
            </a:lvl5pPr>
            <a:lvl6pPr marL="4571771" indent="0">
              <a:buNone/>
              <a:defRPr sz="2000"/>
            </a:lvl6pPr>
            <a:lvl7pPr marL="5486126" indent="0">
              <a:buNone/>
              <a:defRPr sz="2000"/>
            </a:lvl7pPr>
            <a:lvl8pPr marL="6400480" indent="0">
              <a:buNone/>
              <a:defRPr sz="2000"/>
            </a:lvl8pPr>
            <a:lvl9pPr marL="7314834" indent="0">
              <a:buNone/>
              <a:defRPr sz="2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5D930809-2E23-55F1-6CC4-DC02627C05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5/1/23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E3C8C172-B1EF-1A0D-2C65-5C5C507C3E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3814790E-488E-2C13-95B2-709C34294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6101882"/>
      </p:ext>
    </p:extLst>
  </p:cSld>
  <p:clrMapOvr>
    <a:masterClrMapping/>
  </p:clrMapOvr>
  <p:transition spd="slow">
    <p:push dir="u"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56837" cy="146208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06437" y="3257550"/>
            <a:ext cx="22969537" cy="82978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CFFF03D6-67FD-DDAF-3CC8-DDB97F76F16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5/1/23</a:t>
            </a:fld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48829B03-B83E-3DAC-381F-CC14509451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4320DC17-CBC0-B435-6E3F-6C98F8EAC3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14242939"/>
      </p:ext>
    </p:extLst>
  </p:cSld>
  <p:clrMapOvr>
    <a:masterClrMapping/>
  </p:clrMapOvr>
  <p:transition spd="slow">
    <p:push dir="u"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5779276" y="1074740"/>
            <a:ext cx="7883999" cy="10480673"/>
          </a:xfrm>
          <a:prstGeom prst="rect">
            <a:avLst/>
          </a:prstGeom>
        </p:spPr>
        <p:txBody>
          <a:bodyPr vert="eaVert" anchor="ctr"/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06438" y="1074739"/>
            <a:ext cx="14365288" cy="104775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3F38C285-16D9-22AD-6F61-6DBF9020BD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65F553BA-CAFF-E11C-7C43-3C6FABE1C34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5/1/23</a:t>
            </a:fld>
            <a:endParaRPr lang="en-US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B9ADF053-EE38-DB21-8098-13B5B8A91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3453506"/>
      </p:ext>
    </p:extLst>
  </p:cSld>
  <p:clrMapOvr>
    <a:masterClrMapping/>
  </p:clrMapOvr>
  <p:transition spd="slow">
    <p:push dir="u"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B04A5F-C873-4F0E-9E5A-34F86096C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1074739"/>
            <a:ext cx="21566187" cy="1462086"/>
          </a:xfrm>
          <a:prstGeom prst="rect">
            <a:avLst/>
          </a:prstGeom>
        </p:spPr>
        <p:txBody>
          <a:bodyPr anchor="b"/>
          <a:lstStyle>
            <a:lvl1pPr>
              <a:defRPr sz="64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C216C3-064B-42A2-A420-78C79A2E8A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109788" y="5327651"/>
            <a:ext cx="8640762" cy="41592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200"/>
            </a:lvl1pPr>
            <a:lvl2pPr marL="914354" indent="0">
              <a:buNone/>
              <a:defRPr sz="2800"/>
            </a:lvl2pPr>
            <a:lvl3pPr marL="1828709" indent="0">
              <a:buNone/>
              <a:defRPr sz="2400"/>
            </a:lvl3pPr>
            <a:lvl4pPr marL="2743063" indent="0">
              <a:buNone/>
              <a:defRPr sz="2000"/>
            </a:lvl4pPr>
            <a:lvl5pPr marL="3657417" indent="0">
              <a:buNone/>
              <a:defRPr sz="2000"/>
            </a:lvl5pPr>
            <a:lvl6pPr marL="4571771" indent="0">
              <a:buNone/>
              <a:defRPr sz="2000"/>
            </a:lvl6pPr>
            <a:lvl7pPr marL="5486126" indent="0">
              <a:buNone/>
              <a:defRPr sz="2000"/>
            </a:lvl7pPr>
            <a:lvl8pPr marL="6400480" indent="0">
              <a:buNone/>
              <a:defRPr sz="2000"/>
            </a:lvl8pPr>
            <a:lvl9pPr marL="7314834" indent="0">
              <a:buNone/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495847F-362D-4D61-A38C-6A82B96E853F}"/>
              </a:ext>
            </a:extLst>
          </p:cNvPr>
          <p:cNvCxnSpPr>
            <a:cxnSpLocks/>
          </p:cNvCxnSpPr>
          <p:nvPr userDrawn="1"/>
        </p:nvCxnSpPr>
        <p:spPr>
          <a:xfrm>
            <a:off x="0" y="12344400"/>
            <a:ext cx="24382413" cy="0"/>
          </a:xfrm>
          <a:prstGeom prst="line">
            <a:avLst/>
          </a:prstGeom>
          <a:ln w="25400" cap="rnd">
            <a:solidFill>
              <a:schemeClr val="bg2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5ECF388-92B3-A47A-EFBA-5499111284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FC8DD-7E87-3E47-9F40-9222235C5D65}" type="datetimeFigureOut">
              <a:rPr lang="en-DK" smtClean="0"/>
              <a:pPr/>
              <a:t>01/05/2023</a:t>
            </a:fld>
            <a:endParaRPr lang="en-DK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41B3D82-BEF3-B0FF-EE57-B2A01FF6BE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3B29B8E-4E72-3EE5-EB0D-3A669D31BD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A1796-5593-5349-A609-9F4B7AECCDC2}" type="slidenum">
              <a:rPr lang="en-DK" smtClean="0"/>
              <a:pPr/>
              <a:t>‹#›</a:t>
            </a:fld>
            <a:endParaRPr lang="en-DK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D82FCB77-5C88-6CE9-DADC-465ED23FAB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190413" y="3257550"/>
            <a:ext cx="10082212" cy="8297863"/>
          </a:xfrm>
        </p:spPr>
        <p:txBody>
          <a:bodyPr/>
          <a:lstStyle/>
          <a:p>
            <a:endParaRPr lang="en-DK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77301580"/>
      </p:ext>
    </p:extLst>
  </p:cSld>
  <p:clrMapOvr>
    <a:masterClrMapping/>
  </p:clrMapOvr>
  <p:transition spd="slow">
    <p:push dir="u"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796948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69537" cy="1462087"/>
          </a:xfrm>
          <a:prstGeom prst="rect">
            <a:avLst/>
          </a:prstGeom>
        </p:spPr>
        <p:txBody>
          <a:bodyPr anchor="b"/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6B1FF849-2E79-31DC-A9D0-A5E013553F8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5/1/23</a:t>
            </a:fld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6042B5BB-8761-583B-C9E9-0684AA7592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BE79F567-DAFF-C167-4622-FCF2279989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0D8CEF-47A6-AC8D-D9C4-85E4695FF04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514725" y="3257550"/>
            <a:ext cx="17318038" cy="8297863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3713655235"/>
      </p:ext>
    </p:extLst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BD6A9-5051-4C55-A319-6AACE0AEF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69537" cy="146208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9F9BE2F5-74FC-722B-C059-0EFDDCDA81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83062"/>
            <a:ext cx="20126325" cy="716400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12D1480F-73E2-8A98-8772-80232EF43E0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06438" y="3263899"/>
            <a:ext cx="7308000" cy="3420000"/>
          </a:xfrm>
          <a:prstGeom prst="rect">
            <a:avLst/>
          </a:prstGeom>
        </p:spPr>
        <p:txBody>
          <a:bodyPr lIns="72000" tIns="36000" rIns="72000" bIns="540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D89419D-758F-414D-B4CF-679E735F9A19}"/>
              </a:ext>
            </a:extLst>
          </p:cNvPr>
          <p:cNvCxnSpPr>
            <a:cxnSpLocks/>
          </p:cNvCxnSpPr>
          <p:nvPr userDrawn="1"/>
        </p:nvCxnSpPr>
        <p:spPr>
          <a:xfrm>
            <a:off x="687388" y="7045200"/>
            <a:ext cx="7308000" cy="0"/>
          </a:xfrm>
          <a:prstGeom prst="line">
            <a:avLst/>
          </a:prstGeom>
          <a:ln w="25400" cap="rnd"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Picture Placeholder 6">
            <a:extLst>
              <a:ext uri="{FF2B5EF4-FFF2-40B4-BE49-F238E27FC236}">
                <a16:creationId xmlns:a16="http://schemas.microsoft.com/office/drawing/2014/main" id="{BBDA6F2B-5039-46EC-92F8-B09302BDBF71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538000" y="3263899"/>
            <a:ext cx="7308000" cy="3420000"/>
          </a:xfrm>
          <a:prstGeom prst="rect">
            <a:avLst/>
          </a:prstGeom>
        </p:spPr>
        <p:txBody>
          <a:bodyPr lIns="72000" tIns="36000" rIns="72000" bIns="540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DCF7E229-89D8-B311-01B5-71B85323689E}"/>
              </a:ext>
            </a:extLst>
          </p:cNvPr>
          <p:cNvCxnSpPr>
            <a:cxnSpLocks/>
          </p:cNvCxnSpPr>
          <p:nvPr userDrawn="1"/>
        </p:nvCxnSpPr>
        <p:spPr>
          <a:xfrm>
            <a:off x="8518950" y="7045200"/>
            <a:ext cx="7308000" cy="0"/>
          </a:xfrm>
          <a:prstGeom prst="line">
            <a:avLst/>
          </a:prstGeom>
          <a:ln w="25400" cap="rnd"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Picture Placeholder 6">
            <a:extLst>
              <a:ext uri="{FF2B5EF4-FFF2-40B4-BE49-F238E27FC236}">
                <a16:creationId xmlns:a16="http://schemas.microsoft.com/office/drawing/2014/main" id="{8BE96AD9-27EB-4E16-59A5-AE89FBEF868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6350512" y="3263899"/>
            <a:ext cx="7308000" cy="3420000"/>
          </a:xfrm>
          <a:prstGeom prst="rect">
            <a:avLst/>
          </a:prstGeom>
        </p:spPr>
        <p:txBody>
          <a:bodyPr lIns="72000" tIns="36000" rIns="72000" bIns="540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AFAE3EC-E8C9-BD37-22D6-3FE962D08E11}"/>
              </a:ext>
            </a:extLst>
          </p:cNvPr>
          <p:cNvCxnSpPr>
            <a:cxnSpLocks/>
          </p:cNvCxnSpPr>
          <p:nvPr userDrawn="1"/>
        </p:nvCxnSpPr>
        <p:spPr>
          <a:xfrm>
            <a:off x="16331462" y="7045200"/>
            <a:ext cx="7308000" cy="0"/>
          </a:xfrm>
          <a:prstGeom prst="line">
            <a:avLst/>
          </a:prstGeom>
          <a:ln w="25400" cap="rnd"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905A5B-6E10-C0A8-7993-ACEEA4C853E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6438" y="7397750"/>
            <a:ext cx="7308000" cy="4157663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  <a:lvl2pPr>
              <a:lnSpc>
                <a:spcPct val="150000"/>
              </a:lnSpc>
              <a:defRPr sz="2400"/>
            </a:lvl2pPr>
            <a:lvl3pPr>
              <a:lnSpc>
                <a:spcPct val="150000"/>
              </a:lnSpc>
              <a:defRPr sz="2400"/>
            </a:lvl3pPr>
            <a:lvl4pPr>
              <a:lnSpc>
                <a:spcPct val="150000"/>
              </a:lnSpc>
              <a:defRPr sz="2400"/>
            </a:lvl4pPr>
            <a:lvl5pPr>
              <a:lnSpc>
                <a:spcPct val="150000"/>
              </a:lnSpc>
              <a:defRPr sz="240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DK" dirty="0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E814D335-FE50-BD73-453D-CBB9D2488AA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538000" y="7411548"/>
            <a:ext cx="7308000" cy="41576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DK" dirty="0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B1028102-8217-53B4-A6DC-3EAFAE6D118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6350512" y="7411548"/>
            <a:ext cx="7312763" cy="41576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38807873"/>
      </p:ext>
    </p:extLst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ssion - vi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F96DA249-6B49-4AFB-88FC-DF2A8E6FCCB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870825" y="-46"/>
            <a:ext cx="8642349" cy="13716045"/>
          </a:xfrm>
          <a:prstGeom prst="rect">
            <a:avLst/>
          </a:prstGeom>
          <a:noFill/>
        </p:spPr>
        <p:txBody>
          <a:bodyPr vert="horz" lIns="72000" tIns="72000" rIns="72000" bIns="1188000" rtlCol="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GB" sz="36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sp>
        <p:nvSpPr>
          <p:cNvPr id="18" name="Content Placeholder 69">
            <a:extLst>
              <a:ext uri="{FF2B5EF4-FFF2-40B4-BE49-F238E27FC236}">
                <a16:creationId xmlns:a16="http://schemas.microsoft.com/office/drawing/2014/main" id="{33849875-416E-8F67-8BF6-2E48FFAF101E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 rot="5400000">
            <a:off x="2096426" y="6646088"/>
            <a:ext cx="90000" cy="1429200"/>
          </a:xfrm>
          <a:prstGeom prst="rect">
            <a:avLst/>
          </a:prstGeom>
          <a:solidFill>
            <a:srgbClr val="509F37">
              <a:alpha val="75000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GB" sz="3600" b="0" i="0" dirty="0">
                <a:solidFill>
                  <a:schemeClr val="lt1"/>
                </a:solidFill>
                <a:latin typeface="Rubik" pitchFamily="2" charset="-79"/>
              </a:defRPr>
            </a:lvl1pPr>
          </a:lstStyle>
          <a:p>
            <a:pPr marL="0" lvl="0" algn="ctr"/>
            <a:r>
              <a:rPr lang="en-US" dirty="0"/>
              <a:t> </a:t>
            </a:r>
            <a:endParaRPr lang="en-GB" dirty="0"/>
          </a:p>
        </p:txBody>
      </p:sp>
      <p:sp>
        <p:nvSpPr>
          <p:cNvPr id="19" name="Content Placeholder 69">
            <a:extLst>
              <a:ext uri="{FF2B5EF4-FFF2-40B4-BE49-F238E27FC236}">
                <a16:creationId xmlns:a16="http://schemas.microsoft.com/office/drawing/2014/main" id="{6C042FBC-0348-47EE-14BD-32932C4E88DE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 rot="5400000">
            <a:off x="22195987" y="6649535"/>
            <a:ext cx="90000" cy="1429200"/>
          </a:xfrm>
          <a:prstGeom prst="rect">
            <a:avLst/>
          </a:prstGeom>
          <a:solidFill>
            <a:srgbClr val="509F37">
              <a:alpha val="75000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GB" sz="3600" b="0" i="0" dirty="0">
                <a:solidFill>
                  <a:schemeClr val="lt1"/>
                </a:solidFill>
                <a:latin typeface="Rubik" pitchFamily="2" charset="-79"/>
              </a:defRPr>
            </a:lvl1pPr>
          </a:lstStyle>
          <a:p>
            <a:pPr marL="0" lvl="0" algn="ctr"/>
            <a:r>
              <a:rPr lang="en-US" dirty="0"/>
              <a:t> 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71EBF8A-B74C-B26D-96A1-CE2099379D25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81A40B3C-8CFD-FF1A-E33E-3D46DC01833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7232313" y="2536825"/>
            <a:ext cx="5722937" cy="4148138"/>
          </a:xfrm>
        </p:spPr>
        <p:txBody>
          <a:bodyPr lIns="180000" tIns="180000" rIns="684000" bIns="180000" anchor="b">
            <a:normAutofit/>
          </a:bodyPr>
          <a:lstStyle>
            <a:lvl1pPr algn="r">
              <a:lnSpc>
                <a:spcPct val="100000"/>
              </a:lnSpc>
              <a:defRPr sz="5400" b="1" i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Click to edit text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56761C1C-663F-7081-6C8D-0D7746BA8C9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426826" y="2536825"/>
            <a:ext cx="5722937" cy="4148138"/>
          </a:xfrm>
        </p:spPr>
        <p:txBody>
          <a:bodyPr lIns="684000" tIns="180000" rIns="180000" bIns="180000" anchor="b">
            <a:normAutofit/>
          </a:bodyPr>
          <a:lstStyle>
            <a:lvl1pPr algn="l">
              <a:lnSpc>
                <a:spcPct val="100000"/>
              </a:lnSpc>
              <a:defRPr sz="5400" b="1" i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Click to edit text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728A1B-D1C8-8B20-5976-E8D61CC4D83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426826" y="7839075"/>
            <a:ext cx="5722938" cy="3716338"/>
          </a:xfrm>
        </p:spPr>
        <p:txBody>
          <a:bodyPr lIns="684000"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>
                <a:latin typeface="+mn-lt"/>
              </a:defRPr>
            </a:lvl1pPr>
            <a:lvl2pPr marL="0" indent="0">
              <a:buNone/>
              <a:defRPr sz="2000">
                <a:latin typeface="+mn-lt"/>
              </a:defRPr>
            </a:lvl2pPr>
            <a:lvl3pPr marL="0" indent="0">
              <a:buNone/>
              <a:defRPr sz="2000">
                <a:latin typeface="+mn-lt"/>
              </a:defRPr>
            </a:lvl3pPr>
            <a:lvl4pPr marL="0" indent="0">
              <a:buNone/>
              <a:defRPr sz="2000">
                <a:latin typeface="+mn-lt"/>
              </a:defRPr>
            </a:lvl4pPr>
            <a:lvl5pPr marL="0" indent="0">
              <a:buNone/>
              <a:defRPr sz="2000">
                <a:latin typeface="+mn-lt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DK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51ADD1C0-9A80-E55C-04DA-14A220F1B4E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7232312" y="7839075"/>
            <a:ext cx="5722938" cy="3716338"/>
          </a:xfrm>
        </p:spPr>
        <p:txBody>
          <a:bodyPr rIns="684000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2000">
                <a:latin typeface="+mn-lt"/>
              </a:defRPr>
            </a:lvl1pPr>
            <a:lvl2pPr marL="0" indent="0" algn="r">
              <a:buNone/>
              <a:defRPr sz="2000">
                <a:latin typeface="+mn-lt"/>
              </a:defRPr>
            </a:lvl2pPr>
            <a:lvl3pPr marL="0" indent="0" algn="r">
              <a:buNone/>
              <a:defRPr sz="2000">
                <a:latin typeface="+mn-lt"/>
              </a:defRPr>
            </a:lvl3pPr>
            <a:lvl4pPr marL="0" indent="0" algn="r">
              <a:buNone/>
              <a:defRPr sz="2000">
                <a:latin typeface="+mn-lt"/>
              </a:defRPr>
            </a:lvl4pPr>
            <a:lvl5pPr marL="0" indent="0" algn="r">
              <a:buNone/>
              <a:defRPr sz="2000">
                <a:latin typeface="+mn-lt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36607331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bg>
      <p:bgPr>
        <a:solidFill>
          <a:schemeClr val="accent1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408A206C-BFA3-3413-F6EF-BAB5E74D8C7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108993" y="7397750"/>
            <a:ext cx="8641557" cy="2089150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2400" b="0" i="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>
              <a:buNone/>
              <a:defRPr>
                <a:solidFill>
                  <a:schemeClr val="bg1"/>
                </a:solidFill>
              </a:defRPr>
            </a:lvl2pPr>
            <a:lvl3pPr marL="1828709" indent="0">
              <a:buNone/>
              <a:defRPr>
                <a:solidFill>
                  <a:schemeClr val="bg1"/>
                </a:solidFill>
              </a:defRPr>
            </a:lvl3pPr>
            <a:lvl4pPr marL="2743063" indent="0">
              <a:buNone/>
              <a:defRPr>
                <a:solidFill>
                  <a:schemeClr val="bg1"/>
                </a:solidFill>
              </a:defRPr>
            </a:lvl4pPr>
            <a:lvl5pPr marL="365741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</a:t>
            </a:r>
            <a:r>
              <a:rPr lang="en-US" dirty="0" err="1"/>
              <a:t>email@gbif.org</a:t>
            </a:r>
            <a:endParaRPr lang="en-GB" dirty="0"/>
          </a:p>
        </p:txBody>
      </p:sp>
      <p:pic>
        <p:nvPicPr>
          <p:cNvPr id="8" name="Picture 7" descr="A picture containing text, ceramic ware, porcelain&#10;&#10;Description automatically generated">
            <a:extLst>
              <a:ext uri="{FF2B5EF4-FFF2-40B4-BE49-F238E27FC236}">
                <a16:creationId xmlns:a16="http://schemas.microsoft.com/office/drawing/2014/main" id="{5B02E754-B72A-0204-7B46-9A4771D1C40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6687" y="2640817"/>
            <a:ext cx="7772400" cy="8434366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9024B9-5F3D-4457-17E7-80F8D7650D5D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65FFC8DD-7E87-3E47-9F40-9222235C5D65}" type="datetimeFigureOut">
              <a:rPr lang="en-DK" smtClean="0"/>
              <a:pPr/>
              <a:t>01/05/2023</a:t>
            </a:fld>
            <a:endParaRPr lang="en-DK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36C25C-2F78-1590-B750-CCFDEF0BB46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FCB83FF-2ADA-53D1-C05D-05B2ACC3DECF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76A1796-5593-5349-A609-9F4B7AECCDC2}" type="slidenum">
              <a:rPr lang="en-DK" smtClean="0"/>
              <a:pPr/>
              <a:t>‹#›</a:t>
            </a:fld>
            <a:endParaRPr lang="en-DK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54CE6BF-C925-5971-8A10-47251A6A998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109788" y="5327650"/>
            <a:ext cx="8640762" cy="2070100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4800" b="1" i="0">
                <a:solidFill>
                  <a:schemeClr val="accent1"/>
                </a:solidFill>
                <a:latin typeface="Bitter SemiBold" pitchFamily="2" charset="77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 dirty="0"/>
              <a:t>Click here to add text for your presentation title</a:t>
            </a:r>
            <a:endParaRPr lang="en-DK" dirty="0"/>
          </a:p>
        </p:txBody>
      </p:sp>
      <p:pic>
        <p:nvPicPr>
          <p:cNvPr id="11" name="Picture 10" descr="Text, logo&#10;&#10;Description automatically generated">
            <a:extLst>
              <a:ext uri="{FF2B5EF4-FFF2-40B4-BE49-F238E27FC236}">
                <a16:creationId xmlns:a16="http://schemas.microsoft.com/office/drawing/2014/main" id="{8E1A8DD7-566C-720E-F3D7-96F62477D08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371" y="817558"/>
            <a:ext cx="5741592" cy="200955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88661107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Heavy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Picture 61">
            <a:extLst>
              <a:ext uri="{FF2B5EF4-FFF2-40B4-BE49-F238E27FC236}">
                <a16:creationId xmlns:a16="http://schemas.microsoft.com/office/drawing/2014/main" id="{9E4D631C-F528-4017-A823-9E589D63CF5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60000"/>
          </a:blip>
          <a:srcRect l="11720" r="4004" b="724"/>
          <a:stretch/>
        </p:blipFill>
        <p:spPr>
          <a:xfrm>
            <a:off x="0" y="0"/>
            <a:ext cx="24382413" cy="13716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6406FCF-E2CF-4466-A3B6-A4E7281EC983}"/>
              </a:ext>
            </a:extLst>
          </p:cNvPr>
          <p:cNvSpPr/>
          <p:nvPr userDrawn="1"/>
        </p:nvSpPr>
        <p:spPr>
          <a:xfrm>
            <a:off x="12209462" y="5335958"/>
            <a:ext cx="11483975" cy="4143005"/>
          </a:xfrm>
          <a:prstGeom prst="rect">
            <a:avLst/>
          </a:prstGeom>
          <a:solidFill>
            <a:schemeClr val="accent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Rubik" pitchFamily="2" charset="-79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D95EB8-8670-42B0-B793-AA964729EFA1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12569449" y="5688489"/>
            <a:ext cx="10764000" cy="2339348"/>
          </a:xfrm>
          <a:prstGeom prst="rect">
            <a:avLst/>
          </a:prstGeom>
        </p:spPr>
        <p:txBody>
          <a:bodyPr wrap="square">
            <a:normAutofit/>
          </a:bodyPr>
          <a:lstStyle>
            <a:lvl1pPr>
              <a:defRPr lang="en-GB" sz="4800" b="1" i="0" cap="none">
                <a:solidFill>
                  <a:schemeClr val="bg1"/>
                </a:solidFill>
                <a:latin typeface="Bitter SemiBold" pitchFamily="2" charset="77"/>
                <a:ea typeface="Roboto Bol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 dirty="0"/>
              <a:t>Click here to add text for your presentation title</a:t>
            </a:r>
            <a:endParaRPr lang="en-GB" dirty="0"/>
          </a:p>
        </p:txBody>
      </p:sp>
      <p:sp>
        <p:nvSpPr>
          <p:cNvPr id="65" name="Text Placeholder 64">
            <a:extLst>
              <a:ext uri="{FF2B5EF4-FFF2-40B4-BE49-F238E27FC236}">
                <a16:creationId xmlns:a16="http://schemas.microsoft.com/office/drawing/2014/main" id="{EFE5FD6B-F392-4A63-A58F-5952EC6AE71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569448" y="8503432"/>
            <a:ext cx="10763999" cy="503536"/>
          </a:xfrm>
          <a:prstGeom prst="rect">
            <a:avLst/>
          </a:prstGeom>
        </p:spPr>
        <p:txBody>
          <a:bodyPr vert="horz" wrap="square" lIns="360000" tIns="45720" rIns="91440" bIns="45720" rtlCol="0" anchor="ctr">
            <a:spAutoFit/>
          </a:bodyPr>
          <a:lstStyle>
            <a:lvl1pPr marL="0" indent="0" algn="r">
              <a:buNone/>
              <a:defRPr lang="en-US" sz="2000" b="1" i="0" smtClean="0">
                <a:solidFill>
                  <a:schemeClr val="bg1"/>
                </a:solidFill>
                <a:latin typeface="Rubik Medium" pitchFamily="2" charset="-79"/>
                <a:ea typeface="Roboto Bold" panose="02000000000000000000" pitchFamily="2" charset="0"/>
                <a:cs typeface="Rubik Medium" pitchFamily="2" charset="-79"/>
              </a:defRPr>
            </a:lvl1pPr>
            <a:lvl2pPr>
              <a:defRPr lang="en-US" sz="3600" smtClean="0">
                <a:solidFill>
                  <a:schemeClr val="tx1"/>
                </a:solidFill>
              </a:defRPr>
            </a:lvl2pPr>
            <a:lvl3pPr>
              <a:defRPr lang="en-US" sz="3600" smtClean="0">
                <a:solidFill>
                  <a:schemeClr val="tx1"/>
                </a:solidFill>
              </a:defRPr>
            </a:lvl3pPr>
            <a:lvl4pPr>
              <a:defRPr lang="en-US" sz="3600" smtClean="0">
                <a:solidFill>
                  <a:schemeClr val="tx1"/>
                </a:solidFill>
              </a:defRPr>
            </a:lvl4pPr>
            <a:lvl5pPr>
              <a:defRPr lang="en-GB" sz="3600">
                <a:solidFill>
                  <a:schemeClr val="tx1"/>
                </a:solidFill>
              </a:defRPr>
            </a:lvl5pPr>
          </a:lstStyle>
          <a:p>
            <a:pPr marL="0" lvl="0"/>
            <a:r>
              <a:rPr lang="en-US" dirty="0"/>
              <a:t>Click to add presenter’s name | Job title</a:t>
            </a:r>
          </a:p>
        </p:txBody>
      </p:sp>
      <p:sp>
        <p:nvSpPr>
          <p:cNvPr id="68" name="Picture Placeholder 67">
            <a:extLst>
              <a:ext uri="{FF2B5EF4-FFF2-40B4-BE49-F238E27FC236}">
                <a16:creationId xmlns:a16="http://schemas.microsoft.com/office/drawing/2014/main" id="{9DF9BE3C-CF79-406E-9DDB-390A497B455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435950" y="3257549"/>
            <a:ext cx="10044000" cy="82978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72000" tIns="72000" rIns="72000" bIns="1188000" anchor="ctr" anchorCtr="0">
            <a:normAutofit/>
          </a:bodyPr>
          <a:lstStyle>
            <a:lvl1pPr marL="0" indent="0" algn="ctr">
              <a:buNone/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on the icon to add an image in this place-holder</a:t>
            </a:r>
            <a:endParaRPr lang="en-GB" dirty="0"/>
          </a:p>
        </p:txBody>
      </p:sp>
      <p:sp>
        <p:nvSpPr>
          <p:cNvPr id="70" name="Content Placeholder 69">
            <a:extLst>
              <a:ext uri="{FF2B5EF4-FFF2-40B4-BE49-F238E27FC236}">
                <a16:creationId xmlns:a16="http://schemas.microsoft.com/office/drawing/2014/main" id="{5FC0525E-1A23-41A6-BFCA-B43A5EEC6597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2109788" y="2536825"/>
            <a:ext cx="355188" cy="1429534"/>
          </a:xfrm>
          <a:prstGeom prst="rect">
            <a:avLst/>
          </a:prstGeom>
          <a:solidFill>
            <a:srgbClr val="509F37">
              <a:alpha val="75000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GB" sz="3600" b="0" i="0" dirty="0">
                <a:solidFill>
                  <a:schemeClr val="lt1"/>
                </a:solidFill>
                <a:latin typeface="Rubik" pitchFamily="2" charset="-79"/>
              </a:defRPr>
            </a:lvl1pPr>
          </a:lstStyle>
          <a:p>
            <a:pPr marL="0" lvl="0" algn="ctr"/>
            <a:r>
              <a:rPr lang="en-US" dirty="0"/>
              <a:t> </a:t>
            </a:r>
            <a:endParaRPr lang="en-GB" dirty="0"/>
          </a:p>
        </p:txBody>
      </p:sp>
      <p:pic>
        <p:nvPicPr>
          <p:cNvPr id="5" name="Picture 4" descr="Text, logo&#10;&#10;Description automatically generated">
            <a:extLst>
              <a:ext uri="{FF2B5EF4-FFF2-40B4-BE49-F238E27FC236}">
                <a16:creationId xmlns:a16="http://schemas.microsoft.com/office/drawing/2014/main" id="{28A991AA-89E6-CB2A-1E16-F799AB7E784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61690" y="2557192"/>
            <a:ext cx="5914285" cy="2070000"/>
          </a:xfrm>
          <a:prstGeom prst="rect">
            <a:avLst/>
          </a:prstGeom>
        </p:spPr>
      </p:pic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659B5195-A7E2-792C-1F4F-52C2D9F769DC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65FFC8DD-7E87-3E47-9F40-9222235C5D65}" type="datetimeFigureOut">
              <a:rPr lang="en-DK" smtClean="0"/>
              <a:pPr/>
              <a:t>01/05/2023</a:t>
            </a:fld>
            <a:endParaRPr lang="en-DK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631AFD51-488C-AAAA-3054-DF7557CF5F61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2E8DF414-E7D0-EE02-C97A-194781F4C192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476A1796-5593-5349-A609-9F4B7AECCDC2}" type="slidenum">
              <a:rPr lang="en-DK" smtClean="0"/>
              <a:pPr/>
              <a:t>‹#›</a:t>
            </a:fld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57911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vector light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A8DB658-170F-E749-BC6B-64188C0A9F63}"/>
              </a:ext>
            </a:extLst>
          </p:cNvPr>
          <p:cNvSpPr/>
          <p:nvPr userDrawn="1"/>
        </p:nvSpPr>
        <p:spPr>
          <a:xfrm>
            <a:off x="6430963" y="3252030"/>
            <a:ext cx="17951451" cy="8303377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2841E4D-A42F-242D-2C7D-B64350AB82DE}"/>
              </a:ext>
            </a:extLst>
          </p:cNvPr>
          <p:cNvGrpSpPr/>
          <p:nvPr userDrawn="1"/>
        </p:nvGrpSpPr>
        <p:grpSpPr>
          <a:xfrm>
            <a:off x="9128264" y="4022157"/>
            <a:ext cx="11814642" cy="6722361"/>
            <a:chOff x="4041838" y="1447028"/>
            <a:chExt cx="7768282" cy="4465594"/>
          </a:xfrm>
        </p:grpSpPr>
        <p:sp>
          <p:nvSpPr>
            <p:cNvPr id="5" name="Freeform: Shape 10">
              <a:extLst>
                <a:ext uri="{FF2B5EF4-FFF2-40B4-BE49-F238E27FC236}">
                  <a16:creationId xmlns:a16="http://schemas.microsoft.com/office/drawing/2014/main" id="{804639EA-B6FF-3E1D-A63B-403E002D8611}"/>
                </a:ext>
              </a:extLst>
            </p:cNvPr>
            <p:cNvSpPr/>
            <p:nvPr/>
          </p:nvSpPr>
          <p:spPr>
            <a:xfrm>
              <a:off x="4754836" y="1447028"/>
              <a:ext cx="6341328" cy="4360427"/>
            </a:xfrm>
            <a:custGeom>
              <a:avLst/>
              <a:gdLst>
                <a:gd name="connsiteX0" fmla="*/ 7066271 w 7220884"/>
                <a:gd name="connsiteY0" fmla="*/ 4965229 h 4965228"/>
                <a:gd name="connsiteX1" fmla="*/ 137437 w 7220884"/>
                <a:gd name="connsiteY1" fmla="*/ 4965229 h 4965228"/>
                <a:gd name="connsiteX2" fmla="*/ 0 w 7220884"/>
                <a:gd name="connsiteY2" fmla="*/ 4827792 h 4965228"/>
                <a:gd name="connsiteX3" fmla="*/ 0 w 7220884"/>
                <a:gd name="connsiteY3" fmla="*/ 268109 h 4965228"/>
                <a:gd name="connsiteX4" fmla="*/ 268132 w 7220884"/>
                <a:gd name="connsiteY4" fmla="*/ 0 h 4965228"/>
                <a:gd name="connsiteX5" fmla="*/ 6959050 w 7220884"/>
                <a:gd name="connsiteY5" fmla="*/ 0 h 4965228"/>
                <a:gd name="connsiteX6" fmla="*/ 7220884 w 7220884"/>
                <a:gd name="connsiteY6" fmla="*/ 261835 h 4965228"/>
                <a:gd name="connsiteX7" fmla="*/ 7220884 w 7220884"/>
                <a:gd name="connsiteY7" fmla="*/ 4810615 h 4965228"/>
                <a:gd name="connsiteX8" fmla="*/ 7066271 w 7220884"/>
                <a:gd name="connsiteY8" fmla="*/ 4965229 h 4965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20884" h="4965228">
                  <a:moveTo>
                    <a:pt x="7066271" y="4965229"/>
                  </a:moveTo>
                  <a:lnTo>
                    <a:pt x="137437" y="4965229"/>
                  </a:lnTo>
                  <a:cubicBezTo>
                    <a:pt x="61543" y="4965229"/>
                    <a:pt x="0" y="4903708"/>
                    <a:pt x="0" y="4827792"/>
                  </a:cubicBezTo>
                  <a:lnTo>
                    <a:pt x="0" y="268109"/>
                  </a:lnTo>
                  <a:cubicBezTo>
                    <a:pt x="0" y="120037"/>
                    <a:pt x="120060" y="0"/>
                    <a:pt x="268132" y="0"/>
                  </a:cubicBezTo>
                  <a:lnTo>
                    <a:pt x="6959050" y="0"/>
                  </a:lnTo>
                  <a:cubicBezTo>
                    <a:pt x="7103651" y="0"/>
                    <a:pt x="7220884" y="117234"/>
                    <a:pt x="7220884" y="261835"/>
                  </a:cubicBezTo>
                  <a:lnTo>
                    <a:pt x="7220884" y="4810615"/>
                  </a:lnTo>
                  <a:cubicBezTo>
                    <a:pt x="7220862" y="4895987"/>
                    <a:pt x="7151643" y="4965229"/>
                    <a:pt x="7066271" y="4965229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9" name="Freeform: Shape 11">
              <a:extLst>
                <a:ext uri="{FF2B5EF4-FFF2-40B4-BE49-F238E27FC236}">
                  <a16:creationId xmlns:a16="http://schemas.microsoft.com/office/drawing/2014/main" id="{B3D7ACFB-4B96-D24A-5714-957F9ADACECD}"/>
                </a:ext>
              </a:extLst>
            </p:cNvPr>
            <p:cNvSpPr/>
            <p:nvPr/>
          </p:nvSpPr>
          <p:spPr>
            <a:xfrm>
              <a:off x="4774415" y="1468795"/>
              <a:ext cx="6294296" cy="4338660"/>
            </a:xfrm>
            <a:custGeom>
              <a:avLst/>
              <a:gdLst>
                <a:gd name="connsiteX0" fmla="*/ 7013650 w 7167328"/>
                <a:gd name="connsiteY0" fmla="*/ 4940442 h 4940442"/>
                <a:gd name="connsiteX1" fmla="*/ 136569 w 7167328"/>
                <a:gd name="connsiteY1" fmla="*/ 4940442 h 4940442"/>
                <a:gd name="connsiteX2" fmla="*/ 0 w 7167328"/>
                <a:gd name="connsiteY2" fmla="*/ 4803873 h 4940442"/>
                <a:gd name="connsiteX3" fmla="*/ 0 w 7167328"/>
                <a:gd name="connsiteY3" fmla="*/ 231464 h 4940442"/>
                <a:gd name="connsiteX4" fmla="*/ 231464 w 7167328"/>
                <a:gd name="connsiteY4" fmla="*/ 0 h 4940442"/>
                <a:gd name="connsiteX5" fmla="*/ 6935865 w 7167328"/>
                <a:gd name="connsiteY5" fmla="*/ 0 h 4940442"/>
                <a:gd name="connsiteX6" fmla="*/ 7167329 w 7167328"/>
                <a:gd name="connsiteY6" fmla="*/ 231464 h 4940442"/>
                <a:gd name="connsiteX7" fmla="*/ 7167329 w 7167328"/>
                <a:gd name="connsiteY7" fmla="*/ 4786786 h 4940442"/>
                <a:gd name="connsiteX8" fmla="*/ 7013650 w 7167328"/>
                <a:gd name="connsiteY8" fmla="*/ 4940442 h 4940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167328" h="4940442">
                  <a:moveTo>
                    <a:pt x="7013650" y="4940442"/>
                  </a:moveTo>
                  <a:lnTo>
                    <a:pt x="136569" y="4940442"/>
                  </a:lnTo>
                  <a:cubicBezTo>
                    <a:pt x="61142" y="4940442"/>
                    <a:pt x="0" y="4879300"/>
                    <a:pt x="0" y="4803873"/>
                  </a:cubicBezTo>
                  <a:lnTo>
                    <a:pt x="0" y="231464"/>
                  </a:lnTo>
                  <a:cubicBezTo>
                    <a:pt x="0" y="103639"/>
                    <a:pt x="103617" y="0"/>
                    <a:pt x="231464" y="0"/>
                  </a:cubicBezTo>
                  <a:lnTo>
                    <a:pt x="6935865" y="0"/>
                  </a:lnTo>
                  <a:cubicBezTo>
                    <a:pt x="7063690" y="0"/>
                    <a:pt x="7167329" y="103617"/>
                    <a:pt x="7167329" y="231464"/>
                  </a:cubicBezTo>
                  <a:lnTo>
                    <a:pt x="7167329" y="4786786"/>
                  </a:lnTo>
                  <a:cubicBezTo>
                    <a:pt x="7167307" y="4871646"/>
                    <a:pt x="7098511" y="4940442"/>
                    <a:pt x="7013650" y="494044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10" name="Freeform: Shape 12">
              <a:extLst>
                <a:ext uri="{FF2B5EF4-FFF2-40B4-BE49-F238E27FC236}">
                  <a16:creationId xmlns:a16="http://schemas.microsoft.com/office/drawing/2014/main" id="{B8DB72DC-9235-A1C7-358D-D55552BF6EFC}"/>
                </a:ext>
              </a:extLst>
            </p:cNvPr>
            <p:cNvSpPr/>
            <p:nvPr/>
          </p:nvSpPr>
          <p:spPr>
            <a:xfrm>
              <a:off x="4805697" y="1506037"/>
              <a:ext cx="6231711" cy="4077260"/>
            </a:xfrm>
            <a:custGeom>
              <a:avLst/>
              <a:gdLst>
                <a:gd name="connsiteX0" fmla="*/ 7096063 w 7096062"/>
                <a:gd name="connsiteY0" fmla="*/ 4642786 h 4642785"/>
                <a:gd name="connsiteX1" fmla="*/ 0 w 7096062"/>
                <a:gd name="connsiteY1" fmla="*/ 4642786 h 4642785"/>
                <a:gd name="connsiteX2" fmla="*/ 0 w 7096062"/>
                <a:gd name="connsiteY2" fmla="*/ 190769 h 4642785"/>
                <a:gd name="connsiteX3" fmla="*/ 190769 w 7096062"/>
                <a:gd name="connsiteY3" fmla="*/ 0 h 4642785"/>
                <a:gd name="connsiteX4" fmla="*/ 6905272 w 7096062"/>
                <a:gd name="connsiteY4" fmla="*/ 0 h 4642785"/>
                <a:gd name="connsiteX5" fmla="*/ 7096041 w 7096062"/>
                <a:gd name="connsiteY5" fmla="*/ 190769 h 4642785"/>
                <a:gd name="connsiteX6" fmla="*/ 7096041 w 7096062"/>
                <a:gd name="connsiteY6" fmla="*/ 4642786 h 4642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096062" h="4642785">
                  <a:moveTo>
                    <a:pt x="7096063" y="4642786"/>
                  </a:moveTo>
                  <a:lnTo>
                    <a:pt x="0" y="4642786"/>
                  </a:lnTo>
                  <a:lnTo>
                    <a:pt x="0" y="190769"/>
                  </a:lnTo>
                  <a:cubicBezTo>
                    <a:pt x="0" y="85417"/>
                    <a:pt x="85417" y="0"/>
                    <a:pt x="190769" y="0"/>
                  </a:cubicBezTo>
                  <a:lnTo>
                    <a:pt x="6905272" y="0"/>
                  </a:lnTo>
                  <a:cubicBezTo>
                    <a:pt x="7010624" y="0"/>
                    <a:pt x="7096041" y="85417"/>
                    <a:pt x="7096041" y="190769"/>
                  </a:cubicBezTo>
                  <a:lnTo>
                    <a:pt x="7096041" y="4642786"/>
                  </a:lnTo>
                  <a:close/>
                </a:path>
              </a:pathLst>
            </a:custGeom>
            <a:solidFill>
              <a:schemeClr val="accent6"/>
            </a:solidFill>
            <a:ln w="508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19" name="Freeform: Shape 13">
              <a:extLst>
                <a:ext uri="{FF2B5EF4-FFF2-40B4-BE49-F238E27FC236}">
                  <a16:creationId xmlns:a16="http://schemas.microsoft.com/office/drawing/2014/main" id="{EE432E09-74DA-8BEE-6413-ABB050663ADF}"/>
                </a:ext>
              </a:extLst>
            </p:cNvPr>
            <p:cNvSpPr/>
            <p:nvPr/>
          </p:nvSpPr>
          <p:spPr>
            <a:xfrm>
              <a:off x="4041838" y="5763676"/>
              <a:ext cx="7768263" cy="45448"/>
            </a:xfrm>
            <a:custGeom>
              <a:avLst/>
              <a:gdLst>
                <a:gd name="connsiteX0" fmla="*/ 0 w 8845737"/>
                <a:gd name="connsiteY0" fmla="*/ 0 h 51752"/>
                <a:gd name="connsiteX1" fmla="*/ 8845737 w 8845737"/>
                <a:gd name="connsiteY1" fmla="*/ 0 h 51752"/>
                <a:gd name="connsiteX2" fmla="*/ 8845737 w 8845737"/>
                <a:gd name="connsiteY2" fmla="*/ 51753 h 51752"/>
                <a:gd name="connsiteX3" fmla="*/ 0 w 8845737"/>
                <a:gd name="connsiteY3" fmla="*/ 51753 h 51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45737" h="51752">
                  <a:moveTo>
                    <a:pt x="0" y="0"/>
                  </a:moveTo>
                  <a:lnTo>
                    <a:pt x="8845737" y="0"/>
                  </a:lnTo>
                  <a:lnTo>
                    <a:pt x="8845737" y="51753"/>
                  </a:lnTo>
                  <a:lnTo>
                    <a:pt x="0" y="51753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23" name="Freeform: Shape 14">
              <a:extLst>
                <a:ext uri="{FF2B5EF4-FFF2-40B4-BE49-F238E27FC236}">
                  <a16:creationId xmlns:a16="http://schemas.microsoft.com/office/drawing/2014/main" id="{E1D119C1-6317-17D8-E819-208E09462522}"/>
                </a:ext>
              </a:extLst>
            </p:cNvPr>
            <p:cNvSpPr/>
            <p:nvPr/>
          </p:nvSpPr>
          <p:spPr>
            <a:xfrm>
              <a:off x="4041838" y="5798915"/>
              <a:ext cx="7768282" cy="113707"/>
            </a:xfrm>
            <a:custGeom>
              <a:avLst/>
              <a:gdLst>
                <a:gd name="connsiteX0" fmla="*/ 0 w 8845759"/>
                <a:gd name="connsiteY0" fmla="*/ 0 h 129478"/>
                <a:gd name="connsiteX1" fmla="*/ 1325506 w 8845759"/>
                <a:gd name="connsiteY1" fmla="*/ 126156 h 129478"/>
                <a:gd name="connsiteX2" fmla="*/ 7494378 w 8845759"/>
                <a:gd name="connsiteY2" fmla="*/ 129026 h 129478"/>
                <a:gd name="connsiteX3" fmla="*/ 8845760 w 8845759"/>
                <a:gd name="connsiteY3" fmla="*/ 0 h 129478"/>
                <a:gd name="connsiteX4" fmla="*/ 0 w 8845759"/>
                <a:gd name="connsiteY4" fmla="*/ 0 h 129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45759" h="129478">
                  <a:moveTo>
                    <a:pt x="0" y="0"/>
                  </a:moveTo>
                  <a:cubicBezTo>
                    <a:pt x="0" y="0"/>
                    <a:pt x="211328" y="124710"/>
                    <a:pt x="1325506" y="126156"/>
                  </a:cubicBezTo>
                  <a:lnTo>
                    <a:pt x="7494378" y="129026"/>
                  </a:lnTo>
                  <a:cubicBezTo>
                    <a:pt x="7494378" y="129026"/>
                    <a:pt x="8509344" y="144112"/>
                    <a:pt x="884576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222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25" name="Freeform: Shape 15">
              <a:extLst>
                <a:ext uri="{FF2B5EF4-FFF2-40B4-BE49-F238E27FC236}">
                  <a16:creationId xmlns:a16="http://schemas.microsoft.com/office/drawing/2014/main" id="{8357D16E-60D8-9AA4-80A2-511429091C47}"/>
                </a:ext>
              </a:extLst>
            </p:cNvPr>
            <p:cNvSpPr/>
            <p:nvPr/>
          </p:nvSpPr>
          <p:spPr>
            <a:xfrm>
              <a:off x="7188038" y="5763959"/>
              <a:ext cx="1478402" cy="62800"/>
            </a:xfrm>
            <a:custGeom>
              <a:avLst/>
              <a:gdLst>
                <a:gd name="connsiteX0" fmla="*/ 1643120 w 1683459"/>
                <a:gd name="connsiteY0" fmla="*/ 71511 h 71510"/>
                <a:gd name="connsiteX1" fmla="*/ 40339 w 1683459"/>
                <a:gd name="connsiteY1" fmla="*/ 71511 h 71510"/>
                <a:gd name="connsiteX2" fmla="*/ 0 w 1683459"/>
                <a:gd name="connsiteY2" fmla="*/ 31172 h 71510"/>
                <a:gd name="connsiteX3" fmla="*/ 0 w 1683459"/>
                <a:gd name="connsiteY3" fmla="*/ 0 h 71510"/>
                <a:gd name="connsiteX4" fmla="*/ 1683459 w 1683459"/>
                <a:gd name="connsiteY4" fmla="*/ 0 h 71510"/>
                <a:gd name="connsiteX5" fmla="*/ 1683459 w 1683459"/>
                <a:gd name="connsiteY5" fmla="*/ 31172 h 71510"/>
                <a:gd name="connsiteX6" fmla="*/ 1643120 w 1683459"/>
                <a:gd name="connsiteY6" fmla="*/ 71511 h 71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3459" h="71510">
                  <a:moveTo>
                    <a:pt x="1643120" y="71511"/>
                  </a:moveTo>
                  <a:lnTo>
                    <a:pt x="40339" y="71511"/>
                  </a:lnTo>
                  <a:cubicBezTo>
                    <a:pt x="18067" y="71511"/>
                    <a:pt x="0" y="53444"/>
                    <a:pt x="0" y="31172"/>
                  </a:cubicBezTo>
                  <a:lnTo>
                    <a:pt x="0" y="0"/>
                  </a:lnTo>
                  <a:lnTo>
                    <a:pt x="1683459" y="0"/>
                  </a:lnTo>
                  <a:lnTo>
                    <a:pt x="1683459" y="31172"/>
                  </a:lnTo>
                  <a:cubicBezTo>
                    <a:pt x="1683459" y="53444"/>
                    <a:pt x="1665392" y="71511"/>
                    <a:pt x="1643120" y="71511"/>
                  </a:cubicBezTo>
                  <a:close/>
                </a:path>
              </a:pathLst>
            </a:custGeom>
            <a:solidFill>
              <a:schemeClr val="bg1"/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26" name="Freeform: Shape 16">
              <a:extLst>
                <a:ext uri="{FF2B5EF4-FFF2-40B4-BE49-F238E27FC236}">
                  <a16:creationId xmlns:a16="http://schemas.microsoft.com/office/drawing/2014/main" id="{A566EF6C-9C4C-48DE-2C87-3F455245F72B}"/>
                </a:ext>
              </a:extLst>
            </p:cNvPr>
            <p:cNvSpPr/>
            <p:nvPr/>
          </p:nvSpPr>
          <p:spPr>
            <a:xfrm>
              <a:off x="6939319" y="5854799"/>
              <a:ext cx="53030" cy="24619"/>
            </a:xfrm>
            <a:custGeom>
              <a:avLst/>
              <a:gdLst>
                <a:gd name="connsiteX0" fmla="*/ 0 w 60385"/>
                <a:gd name="connsiteY0" fmla="*/ 0 h 28034"/>
                <a:gd name="connsiteX1" fmla="*/ 60386 w 60385"/>
                <a:gd name="connsiteY1" fmla="*/ 0 h 28034"/>
                <a:gd name="connsiteX2" fmla="*/ 60386 w 60385"/>
                <a:gd name="connsiteY2" fmla="*/ 28035 h 28034"/>
                <a:gd name="connsiteX3" fmla="*/ 0 w 60385"/>
                <a:gd name="connsiteY3" fmla="*/ 28035 h 28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385" h="28034">
                  <a:moveTo>
                    <a:pt x="0" y="0"/>
                  </a:moveTo>
                  <a:lnTo>
                    <a:pt x="60386" y="0"/>
                  </a:lnTo>
                  <a:lnTo>
                    <a:pt x="60386" y="28035"/>
                  </a:lnTo>
                  <a:lnTo>
                    <a:pt x="0" y="28035"/>
                  </a:lnTo>
                  <a:close/>
                </a:path>
              </a:pathLst>
            </a:custGeom>
            <a:solidFill>
              <a:srgbClr val="808080"/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27" name="Freeform: Shape 17">
              <a:extLst>
                <a:ext uri="{FF2B5EF4-FFF2-40B4-BE49-F238E27FC236}">
                  <a16:creationId xmlns:a16="http://schemas.microsoft.com/office/drawing/2014/main" id="{E3EB25D0-2BF7-2B77-87E3-9AB5EA7910EA}"/>
                </a:ext>
              </a:extLst>
            </p:cNvPr>
            <p:cNvSpPr/>
            <p:nvPr/>
          </p:nvSpPr>
          <p:spPr>
            <a:xfrm>
              <a:off x="8848236" y="5854799"/>
              <a:ext cx="53030" cy="24619"/>
            </a:xfrm>
            <a:custGeom>
              <a:avLst/>
              <a:gdLst>
                <a:gd name="connsiteX0" fmla="*/ 0 w 60385"/>
                <a:gd name="connsiteY0" fmla="*/ 0 h 28034"/>
                <a:gd name="connsiteX1" fmla="*/ 60386 w 60385"/>
                <a:gd name="connsiteY1" fmla="*/ 0 h 28034"/>
                <a:gd name="connsiteX2" fmla="*/ 60386 w 60385"/>
                <a:gd name="connsiteY2" fmla="*/ 28035 h 28034"/>
                <a:gd name="connsiteX3" fmla="*/ 0 w 60385"/>
                <a:gd name="connsiteY3" fmla="*/ 28035 h 28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385" h="28034">
                  <a:moveTo>
                    <a:pt x="0" y="0"/>
                  </a:moveTo>
                  <a:lnTo>
                    <a:pt x="60386" y="0"/>
                  </a:lnTo>
                  <a:lnTo>
                    <a:pt x="60386" y="28035"/>
                  </a:lnTo>
                  <a:lnTo>
                    <a:pt x="0" y="28035"/>
                  </a:lnTo>
                  <a:close/>
                </a:path>
              </a:pathLst>
            </a:custGeom>
            <a:solidFill>
              <a:srgbClr val="808080"/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</p:grpSp>
      <p:sp>
        <p:nvSpPr>
          <p:cNvPr id="28" name="Picture Placeholder 19">
            <a:extLst>
              <a:ext uri="{FF2B5EF4-FFF2-40B4-BE49-F238E27FC236}">
                <a16:creationId xmlns:a16="http://schemas.microsoft.com/office/drawing/2014/main" id="{0D2C5883-33D8-5127-5DB3-D353A884BD0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0290005" y="4087482"/>
            <a:ext cx="9477698" cy="6161282"/>
          </a:xfrm>
          <a:prstGeom prst="round2SameRect">
            <a:avLst>
              <a:gd name="adj1" fmla="val 4344"/>
              <a:gd name="adj2" fmla="val 0"/>
            </a:avLst>
          </a:prstGeom>
          <a:solidFill>
            <a:schemeClr val="bg1"/>
          </a:solidFill>
        </p:spPr>
        <p:txBody>
          <a:bodyPr bIns="576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1623CFD-093B-E0CB-1343-4F74D9CE229B}"/>
              </a:ext>
            </a:extLst>
          </p:cNvPr>
          <p:cNvSpPr/>
          <p:nvPr userDrawn="1"/>
        </p:nvSpPr>
        <p:spPr>
          <a:xfrm>
            <a:off x="0" y="3257550"/>
            <a:ext cx="6433299" cy="8297863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>
            <a:normAutofit/>
          </a:bodyPr>
          <a:lstStyle/>
          <a:p>
            <a:pPr algn="ctr"/>
            <a:endParaRPr lang="en-DK" sz="1600" b="0" i="0" dirty="0">
              <a:solidFill>
                <a:schemeClr val="bg1"/>
              </a:solidFill>
              <a:latin typeface="Rubik" pitchFamily="2" charset="-79"/>
            </a:endParaRPr>
          </a:p>
        </p:txBody>
      </p:sp>
      <p:sp>
        <p:nvSpPr>
          <p:cNvPr id="31" name="Text Placeholder 17">
            <a:extLst>
              <a:ext uri="{FF2B5EF4-FFF2-40B4-BE49-F238E27FC236}">
                <a16:creationId xmlns:a16="http://schemas.microsoft.com/office/drawing/2014/main" id="{B76918F5-9385-DE67-C2B4-E2C35235EAD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6437" y="7956770"/>
            <a:ext cx="5004662" cy="2073275"/>
          </a:xfrm>
        </p:spPr>
        <p:txBody>
          <a:bodyPr lIns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914354" indent="0" algn="ctr">
              <a:buNone/>
              <a:defRPr>
                <a:solidFill>
                  <a:schemeClr val="bg1"/>
                </a:solidFill>
              </a:defRPr>
            </a:lvl2pPr>
            <a:lvl3pPr marL="1828709" indent="0" algn="ctr">
              <a:buNone/>
              <a:defRPr>
                <a:solidFill>
                  <a:schemeClr val="bg1"/>
                </a:solidFill>
              </a:defRPr>
            </a:lvl3pPr>
            <a:lvl4pPr marL="2743063" indent="0" algn="ctr">
              <a:buNone/>
              <a:defRPr>
                <a:solidFill>
                  <a:schemeClr val="bg1"/>
                </a:solidFill>
              </a:defRPr>
            </a:lvl4pPr>
            <a:lvl5pPr marL="3657417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text</a:t>
            </a:r>
            <a:endParaRPr lang="en-GB" dirty="0"/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7BDFDF52-92AB-9057-6168-397A9CC232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438" y="1096963"/>
            <a:ext cx="22969536" cy="143986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Enter title</a:t>
            </a:r>
            <a:endParaRPr lang="en-GB" dirty="0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7976943-8454-B095-A5FB-0A68A0A4855F}"/>
              </a:ext>
            </a:extLst>
          </p:cNvPr>
          <p:cNvCxnSpPr>
            <a:cxnSpLocks/>
          </p:cNvCxnSpPr>
          <p:nvPr userDrawn="1"/>
        </p:nvCxnSpPr>
        <p:spPr>
          <a:xfrm flipH="1">
            <a:off x="706438" y="10577951"/>
            <a:ext cx="1440000" cy="0"/>
          </a:xfrm>
          <a:prstGeom prst="line">
            <a:avLst/>
          </a:prstGeom>
          <a:ln w="50800" cap="rnd">
            <a:solidFill>
              <a:schemeClr val="accent1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FFBD640-5244-5874-78C3-25FF85BE44B5}"/>
              </a:ext>
            </a:extLst>
          </p:cNvPr>
          <p:cNvCxnSpPr>
            <a:cxnSpLocks/>
          </p:cNvCxnSpPr>
          <p:nvPr userDrawn="1"/>
        </p:nvCxnSpPr>
        <p:spPr>
          <a:xfrm flipH="1">
            <a:off x="4271100" y="4350188"/>
            <a:ext cx="1440000" cy="0"/>
          </a:xfrm>
          <a:prstGeom prst="line">
            <a:avLst/>
          </a:prstGeom>
          <a:ln w="50800" cap="rnd">
            <a:solidFill>
              <a:schemeClr val="accent1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8A07FC-3BEB-EA54-9988-986E20526F10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3462F17D-D797-19D5-5D5F-7BDCA87D0AC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06439" y="4350188"/>
            <a:ext cx="5004662" cy="3055500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 b="1" i="0">
                <a:latin typeface="Bitter SemiBold" pitchFamily="2" charset="77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GB" dirty="0"/>
              <a:t>Enter subtitle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97239972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image" Target="../media/image2.svg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20F78E78-4B3F-7122-ED83-9C67C58DAB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549" y="1077643"/>
            <a:ext cx="22970425" cy="1459182"/>
          </a:xfrm>
          <a:prstGeom prst="rect">
            <a:avLst/>
          </a:prstGeom>
        </p:spPr>
        <p:txBody>
          <a:bodyPr vert="horz" lIns="360000" tIns="90000" rIns="360000" bIns="90000" rtlCol="0" anchor="b">
            <a:normAutofit/>
          </a:bodyPr>
          <a:lstStyle/>
          <a:p>
            <a:r>
              <a:rPr lang="en-GB" dirty="0"/>
              <a:t>Click to edit Master title style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CD2A67E-F481-B273-61A3-E2B2927DF9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9137" y="3259311"/>
            <a:ext cx="22944138" cy="8296101"/>
          </a:xfrm>
          <a:prstGeom prst="rect">
            <a:avLst/>
          </a:prstGeom>
        </p:spPr>
        <p:txBody>
          <a:bodyPr vert="horz" lIns="90000" tIns="90000" rIns="91440" bIns="9000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E3FEB8B6-B790-D1A0-88B0-65F96BE61250}"/>
              </a:ext>
            </a:extLst>
          </p:cNvPr>
          <p:cNvPicPr>
            <a:picLocks noChangeAspect="1"/>
          </p:cNvPicPr>
          <p:nvPr userDrawn="1"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22946875" y="12282050"/>
            <a:ext cx="716400" cy="71640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1D266DE-BE5F-490A-F444-03C83BED8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19137" y="12277898"/>
            <a:ext cx="5353200" cy="72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65FFC8DD-7E87-3E47-9F40-9222235C5D65}" type="datetimeFigureOut">
              <a:rPr lang="en-DK" smtClean="0"/>
              <a:pPr/>
              <a:t>01/05/2023</a:t>
            </a:fld>
            <a:endParaRPr lang="en-DK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EE718EC-AC09-267B-5C55-D95B7D8B35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430963" y="12278450"/>
            <a:ext cx="5353200" cy="72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DK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22C055-36F5-27BF-A138-53AAB3CC4D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192000" y="12282050"/>
            <a:ext cx="5353200" cy="72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76A1796-5593-5349-A609-9F4B7AECCDC2}" type="slidenum">
              <a:rPr lang="en-DK" smtClean="0"/>
              <a:pPr/>
              <a:t>‹#›</a:t>
            </a:fld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13551580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  <p:sldLayoutId id="2147483763" r:id="rId2"/>
    <p:sldLayoutId id="2147483723" r:id="rId3"/>
    <p:sldLayoutId id="2147483724" r:id="rId4"/>
    <p:sldLayoutId id="2147483748" r:id="rId5"/>
    <p:sldLayoutId id="2147483749" r:id="rId6"/>
    <p:sldLayoutId id="2147483754" r:id="rId7"/>
    <p:sldLayoutId id="2147483809" r:id="rId8"/>
    <p:sldLayoutId id="2147483811" r:id="rId9"/>
    <p:sldLayoutId id="2147483751" r:id="rId10"/>
    <p:sldLayoutId id="2147483750" r:id="rId11"/>
    <p:sldLayoutId id="2147483812" r:id="rId12"/>
    <p:sldLayoutId id="2147483810" r:id="rId13"/>
    <p:sldLayoutId id="2147483807" r:id="rId14"/>
    <p:sldLayoutId id="2147483761" r:id="rId15"/>
    <p:sldLayoutId id="2147483808" r:id="rId16"/>
    <p:sldLayoutId id="2147483755" r:id="rId17"/>
    <p:sldLayoutId id="2147483756" r:id="rId18"/>
    <p:sldLayoutId id="2147483760" r:id="rId19"/>
    <p:sldLayoutId id="2147483684" r:id="rId20"/>
    <p:sldLayoutId id="2147483747" r:id="rId21"/>
    <p:sldLayoutId id="2147483757" r:id="rId22"/>
    <p:sldLayoutId id="2147483758" r:id="rId23"/>
    <p:sldLayoutId id="2147483759" r:id="rId24"/>
    <p:sldLayoutId id="2147483717" r:id="rId25"/>
    <p:sldLayoutId id="2147483725" r:id="rId26"/>
    <p:sldLayoutId id="2147483726" r:id="rId27"/>
    <p:sldLayoutId id="2147483727" r:id="rId28"/>
    <p:sldLayoutId id="2147483728" r:id="rId29"/>
    <p:sldLayoutId id="2147483729" r:id="rId30"/>
    <p:sldLayoutId id="2147483730" r:id="rId31"/>
    <p:sldLayoutId id="2147483731" r:id="rId32"/>
    <p:sldLayoutId id="2147483732" r:id="rId33"/>
    <p:sldLayoutId id="2147483733" r:id="rId34"/>
    <p:sldLayoutId id="2147483670" r:id="rId35"/>
    <p:sldLayoutId id="2147483817" r:id="rId36"/>
  </p:sldLayoutIdLst>
  <p:hf sldNum="0" hdr="0" dt="0"/>
  <p:txStyles>
    <p:titleStyle>
      <a:lvl1pPr marL="0" algn="l" defTabSz="1828709" rtl="0" eaLnBrk="1" latinLnBrk="0" hangingPunct="1">
        <a:lnSpc>
          <a:spcPct val="100000"/>
        </a:lnSpc>
        <a:spcBef>
          <a:spcPts val="0"/>
        </a:spcBef>
        <a:buNone/>
        <a:defRPr sz="4800" b="1" i="0" kern="1200">
          <a:solidFill>
            <a:schemeClr val="tx1">
              <a:lumMod val="85000"/>
              <a:lumOff val="15000"/>
            </a:schemeClr>
          </a:solidFill>
          <a:latin typeface="Bitter SemiBold" pitchFamily="2" charset="77"/>
          <a:ea typeface="+mj-ea"/>
          <a:cs typeface="+mj-cs"/>
        </a:defRPr>
      </a:lvl1pPr>
    </p:titleStyle>
    <p:bodyStyle>
      <a:lvl1pPr marL="0" indent="0" algn="l" defTabSz="1828709" rtl="0" eaLnBrk="1" latinLnBrk="0" hangingPunct="1">
        <a:lnSpc>
          <a:spcPct val="150000"/>
        </a:lnSpc>
        <a:spcBef>
          <a:spcPts val="2000"/>
        </a:spcBef>
        <a:buClr>
          <a:schemeClr val="accent1"/>
        </a:buClr>
        <a:buFontTx/>
        <a:buNone/>
        <a:defRPr sz="3200" kern="1200">
          <a:solidFill>
            <a:schemeClr val="tx1">
              <a:lumMod val="85000"/>
              <a:lumOff val="15000"/>
            </a:schemeClr>
          </a:solidFill>
          <a:latin typeface="Rubik" pitchFamily="2" charset="-79"/>
          <a:ea typeface="+mn-ea"/>
          <a:cs typeface="Rubik" pitchFamily="2" charset="-79"/>
        </a:defRPr>
      </a:lvl1pPr>
      <a:lvl2pPr marL="360000" indent="-457177" algn="l" defTabSz="1828709" rtl="0" eaLnBrk="1" latinLnBrk="0" hangingPunct="1">
        <a:lnSpc>
          <a:spcPct val="15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tx1">
              <a:lumMod val="85000"/>
              <a:lumOff val="15000"/>
            </a:schemeClr>
          </a:solidFill>
          <a:latin typeface="Rubik" pitchFamily="2" charset="-79"/>
          <a:ea typeface="+mn-ea"/>
          <a:cs typeface="Rubik" pitchFamily="2" charset="-79"/>
        </a:defRPr>
      </a:lvl2pPr>
      <a:lvl3pPr marL="360000" indent="-457177" algn="l" defTabSz="1828709" rtl="0" eaLnBrk="1" latinLnBrk="0" hangingPunct="1">
        <a:lnSpc>
          <a:spcPct val="15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tx1">
              <a:lumMod val="85000"/>
              <a:lumOff val="15000"/>
            </a:schemeClr>
          </a:solidFill>
          <a:latin typeface="Rubik" pitchFamily="2" charset="-79"/>
          <a:ea typeface="+mn-ea"/>
          <a:cs typeface="Rubik" pitchFamily="2" charset="-79"/>
        </a:defRPr>
      </a:lvl3pPr>
      <a:lvl4pPr marL="360000" indent="-457177" algn="l" defTabSz="1828709" rtl="0" eaLnBrk="1" latinLnBrk="0" hangingPunct="1">
        <a:lnSpc>
          <a:spcPct val="15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tx1">
              <a:lumMod val="85000"/>
              <a:lumOff val="15000"/>
            </a:schemeClr>
          </a:solidFill>
          <a:latin typeface="Rubik" pitchFamily="2" charset="-79"/>
          <a:ea typeface="+mn-ea"/>
          <a:cs typeface="Rubik" pitchFamily="2" charset="-79"/>
        </a:defRPr>
      </a:lvl4pPr>
      <a:lvl5pPr marL="360000" indent="-457177" algn="l" defTabSz="1828709" rtl="0" eaLnBrk="1" latinLnBrk="0" hangingPunct="1">
        <a:lnSpc>
          <a:spcPct val="15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tx1">
              <a:lumMod val="85000"/>
              <a:lumOff val="15000"/>
            </a:schemeClr>
          </a:solidFill>
          <a:latin typeface="Rubik" pitchFamily="2" charset="-79"/>
          <a:ea typeface="+mn-ea"/>
          <a:cs typeface="Rubik" pitchFamily="2" charset="-79"/>
        </a:defRPr>
      </a:lvl5pPr>
      <a:lvl6pPr marL="5028949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303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7657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011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354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709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063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417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771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126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480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4834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>
          <p15:clr>
            <a:srgbClr val="A4A3A4"/>
          </p15:clr>
        </p15:guide>
        <p15:guide id="2" pos="15359">
          <p15:clr>
            <a:srgbClr val="A4A3A4"/>
          </p15:clr>
        </p15:guide>
        <p15:guide id="3" pos="445">
          <p15:clr>
            <a:srgbClr val="F26B43"/>
          </p15:clr>
        </p15:guide>
        <p15:guide id="4" pos="4051">
          <p15:clr>
            <a:srgbClr val="A4A3A4"/>
          </p15:clr>
        </p15:guide>
        <p15:guide id="5" pos="5865">
          <p15:clr>
            <a:srgbClr val="A4A3A4"/>
          </p15:clr>
        </p15:guide>
        <p15:guide id="7" pos="9494">
          <p15:clr>
            <a:srgbClr val="A4A3A4"/>
          </p15:clr>
        </p15:guide>
        <p15:guide id="8" pos="11308">
          <p15:clr>
            <a:srgbClr val="A4A3A4"/>
          </p15:clr>
        </p15:guide>
        <p15:guide id="9" pos="13123">
          <p15:clr>
            <a:srgbClr val="A4A3A4"/>
          </p15:clr>
        </p15:guide>
        <p15:guide id="10" pos="14906">
          <p15:clr>
            <a:srgbClr val="F26B43"/>
          </p15:clr>
        </p15:guide>
        <p15:guide id="12" orient="horz" pos="8188">
          <p15:clr>
            <a:srgbClr val="A4A3A4"/>
          </p15:clr>
        </p15:guide>
        <p15:guide id="13" orient="horz" pos="4660" userDrawn="1">
          <p15:clr>
            <a:srgbClr val="F26B43"/>
          </p15:clr>
        </p15:guide>
        <p15:guide id="14" orient="horz" pos="5976" userDrawn="1">
          <p15:clr>
            <a:srgbClr val="A4A3A4"/>
          </p15:clr>
        </p15:guide>
        <p15:guide id="16" orient="horz" pos="2052">
          <p15:clr>
            <a:srgbClr val="F26B43"/>
          </p15:clr>
        </p15:guide>
        <p15:guide id="17" orient="horz" pos="7279">
          <p15:clr>
            <a:srgbClr val="F26B43"/>
          </p15:clr>
        </p15:guide>
        <p15:guide id="18" orient="horz" pos="1598">
          <p15:clr>
            <a:srgbClr val="A4A3A4"/>
          </p15:clr>
        </p15:guide>
        <p15:guide id="19" pos="2214" userDrawn="1">
          <p15:clr>
            <a:srgbClr val="A4A3A4"/>
          </p15:clr>
        </p15:guide>
        <p15:guide id="20" pos="7680">
          <p15:clr>
            <a:srgbClr val="F26B43"/>
          </p15:clr>
        </p15:guide>
        <p15:guide id="21" orient="horz" pos="3356">
          <p15:clr>
            <a:srgbClr val="A4A3A4"/>
          </p15:clr>
        </p15:guide>
        <p15:guide id="22" orient="horz" pos="7734">
          <p15:clr>
            <a:srgbClr val="A4A3A4"/>
          </p15:clr>
        </p15:guide>
        <p15:guide id="23" orient="horz" pos="677">
          <p15:clr>
            <a:srgbClr val="A4A3A4"/>
          </p15:clr>
        </p15:guide>
        <p15:guide id="24" pos="8587" userDrawn="1">
          <p15:clr>
            <a:srgbClr val="A4A3A4"/>
          </p15:clr>
        </p15:guide>
        <p15:guide id="25" pos="10401" userDrawn="1">
          <p15:clr>
            <a:srgbClr val="A4A3A4"/>
          </p15:clr>
        </p15:guide>
        <p15:guide id="26" pos="12215" userDrawn="1">
          <p15:clr>
            <a:srgbClr val="A4A3A4"/>
          </p15:clr>
        </p15:guide>
        <p15:guide id="27" pos="14030" userDrawn="1">
          <p15:clr>
            <a:srgbClr val="A4A3A4"/>
          </p15:clr>
        </p15:guide>
        <p15:guide id="28" pos="6772" userDrawn="1">
          <p15:clr>
            <a:srgbClr val="A4A3A4"/>
          </p15:clr>
        </p15:guide>
        <p15:guide id="29" pos="4958" userDrawn="1">
          <p15:clr>
            <a:srgbClr val="A4A3A4"/>
          </p15:clr>
        </p15:guide>
        <p15:guide id="30" pos="3144" userDrawn="1">
          <p15:clr>
            <a:srgbClr val="A4A3A4"/>
          </p15:clr>
        </p15:guide>
        <p15:guide id="31" pos="1329" userDrawn="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6BEE0D9-B85E-47C5-81B6-C6243267B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Instructions</a:t>
            </a:r>
            <a:br>
              <a:rPr lang="en-GB" dirty="0"/>
            </a:br>
            <a:r>
              <a:rPr lang="en-GB" sz="1800" b="0" i="1" dirty="0">
                <a:solidFill>
                  <a:schemeClr val="accent1"/>
                </a:solidFill>
                <a:latin typeface="Bitter" pitchFamily="2" charset="77"/>
              </a:rPr>
              <a:t>Please read the instruction given in this section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8525CDC-BFAF-432A-85A9-375B0180F2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539C664-F9D8-49CD-9592-C27A130CB2F4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2109789" y="3257550"/>
            <a:ext cx="8640762" cy="8297863"/>
          </a:xfrm>
        </p:spPr>
        <p:txBody>
          <a:bodyPr anchor="ctr">
            <a:normAutofit/>
          </a:bodyPr>
          <a:lstStyle/>
          <a:p>
            <a:r>
              <a:rPr lang="en-GB" sz="2800" dirty="0"/>
              <a:t>This PowerPoint document is a guideline for the preparation of all GBIF presentations.</a:t>
            </a:r>
          </a:p>
          <a:p>
            <a:r>
              <a:rPr lang="en-GB" sz="2800" dirty="0"/>
              <a:t>Guidance for how to construct slides and tutorials on particular techniques can be found in the speaker notes section at the bottom of the screen for each layout.</a:t>
            </a:r>
          </a:p>
          <a:p>
            <a:r>
              <a:rPr lang="en-GB" sz="2800" dirty="0"/>
              <a:t>For more detailed guidance, we have provided step by step tutorials in form of screenshots and highlighted important areas.</a:t>
            </a:r>
          </a:p>
          <a:p>
            <a:endParaRPr lang="en-GB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7A9719-1157-F9E6-BD88-0DFE5D7075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4589474" y="3924047"/>
            <a:ext cx="6723951" cy="6947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472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B8B339-DAE3-47DA-B2D7-6B7B27396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Guides</a:t>
            </a:r>
            <a:br>
              <a:rPr lang="en-GB" dirty="0"/>
            </a:br>
            <a:r>
              <a:rPr lang="en-US" sz="1800" b="0" i="1" dirty="0">
                <a:solidFill>
                  <a:schemeClr val="accent1"/>
                </a:solidFill>
                <a:latin typeface="Bitter" pitchFamily="2" charset="77"/>
              </a:rPr>
              <a:t>The grid is there to help with the placement of content and images</a:t>
            </a:r>
            <a:endParaRPr lang="en-GB" sz="1800" b="0" i="1" dirty="0">
              <a:solidFill>
                <a:schemeClr val="accent1"/>
              </a:solidFill>
              <a:latin typeface="Bitter" pitchFamily="2" charset="77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ED3687-96B3-4808-B01B-8A555FE21F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80F14E-5969-403A-A7DD-EDCB37CF7385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 anchor="ctr">
            <a:normAutofit/>
          </a:bodyPr>
          <a:lstStyle/>
          <a:p>
            <a:pPr marL="457200"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GB" sz="2800" dirty="0"/>
              <a:t>Display </a:t>
            </a:r>
            <a:r>
              <a:rPr lang="en-GB" sz="2800" b="1" dirty="0"/>
              <a:t>viewing guides </a:t>
            </a:r>
            <a:r>
              <a:rPr lang="en-GB" sz="2800" dirty="0"/>
              <a:t>when working on slides. Click “</a:t>
            </a:r>
            <a:r>
              <a:rPr lang="en-GB" sz="2800" b="1" dirty="0"/>
              <a:t>view</a:t>
            </a:r>
            <a:r>
              <a:rPr lang="en-GB" sz="2800" dirty="0"/>
              <a:t>” on the menu bar and select “</a:t>
            </a:r>
            <a:r>
              <a:rPr lang="en-GB" sz="2800" b="1" dirty="0"/>
              <a:t>Guides</a:t>
            </a:r>
            <a:r>
              <a:rPr lang="en-GB" sz="2800" dirty="0"/>
              <a:t>”.</a:t>
            </a:r>
          </a:p>
          <a:p>
            <a:pPr marL="457200"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GB" sz="2800" dirty="0"/>
              <a:t>Going beyond the highlighted box isn’t recommended.</a:t>
            </a:r>
          </a:p>
          <a:p>
            <a:pPr marL="457200"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800" dirty="0"/>
              <a:t>Your </a:t>
            </a:r>
            <a:r>
              <a:rPr lang="en-US" sz="2800" b="1" dirty="0"/>
              <a:t>text &amp; image </a:t>
            </a:r>
            <a:r>
              <a:rPr lang="en-US" sz="2800" dirty="0"/>
              <a:t>should always fit in between the </a:t>
            </a:r>
            <a:r>
              <a:rPr lang="en-US" sz="2800" b="1" dirty="0"/>
              <a:t>green box.</a:t>
            </a:r>
          </a:p>
          <a:p>
            <a:pPr marL="457200"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800" dirty="0"/>
              <a:t>If there is </a:t>
            </a:r>
            <a:r>
              <a:rPr lang="en-US" sz="2800" b="1" dirty="0"/>
              <a:t>only text </a:t>
            </a:r>
            <a:r>
              <a:rPr lang="en-US" sz="2800" dirty="0"/>
              <a:t>in your slide it should be placed inside the </a:t>
            </a:r>
            <a:r>
              <a:rPr lang="en-US" sz="2800" b="1" dirty="0"/>
              <a:t>blue box</a:t>
            </a:r>
          </a:p>
          <a:p>
            <a:pPr marL="457200"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GB" sz="28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2220D85-9984-9FA5-063F-4AFC3CB5DBA8}"/>
              </a:ext>
            </a:extLst>
          </p:cNvPr>
          <p:cNvSpPr/>
          <p:nvPr/>
        </p:nvSpPr>
        <p:spPr>
          <a:xfrm>
            <a:off x="706438" y="3257550"/>
            <a:ext cx="22969536" cy="8297863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5C33F17-7FDD-7001-C868-3C2DEE34D982}"/>
              </a:ext>
            </a:extLst>
          </p:cNvPr>
          <p:cNvSpPr/>
          <p:nvPr/>
        </p:nvSpPr>
        <p:spPr>
          <a:xfrm>
            <a:off x="3550443" y="3366949"/>
            <a:ext cx="17283113" cy="8073211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983128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1EF9C-FA15-4806-8836-AF79C90F2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Slide Master</a:t>
            </a:r>
            <a:br>
              <a:rPr lang="en-GB" dirty="0"/>
            </a:br>
            <a:r>
              <a:rPr lang="en-GB" sz="1800" b="0" i="1" dirty="0">
                <a:solidFill>
                  <a:schemeClr val="accent1"/>
                </a:solidFill>
                <a:latin typeface="Bitter" pitchFamily="2" charset="77"/>
              </a:rPr>
              <a:t>Use set layouts in the slide master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FB00DC-25AD-4F69-8257-1144FF1B99AC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109788" y="3257550"/>
            <a:ext cx="8640762" cy="8297863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</a:pPr>
            <a:r>
              <a:rPr lang="en-US" sz="2800" dirty="0">
                <a:latin typeface="+mn-lt"/>
              </a:rPr>
              <a:t>To make the most of this pre-set toolkit, please use only the layout options given and created in the slide master section:</a:t>
            </a:r>
          </a:p>
          <a:p>
            <a:pPr marL="742950" indent="-742950">
              <a:spcBef>
                <a:spcPts val="0"/>
              </a:spcBef>
              <a:buFont typeface="+mj-lt"/>
              <a:buAutoNum type="arabicPeriod"/>
            </a:pPr>
            <a:r>
              <a:rPr lang="en-US" sz="2800" dirty="0">
                <a:latin typeface="+mn-lt"/>
              </a:rPr>
              <a:t>Create a new page/slide</a:t>
            </a:r>
          </a:p>
          <a:p>
            <a:pPr marL="742950" indent="-742950">
              <a:spcBef>
                <a:spcPts val="0"/>
              </a:spcBef>
              <a:buFont typeface="+mj-lt"/>
              <a:buAutoNum type="arabicPeriod"/>
            </a:pPr>
            <a:r>
              <a:rPr lang="en-US" sz="2800" dirty="0">
                <a:latin typeface="+mn-lt"/>
              </a:rPr>
              <a:t>Right click on the slide</a:t>
            </a:r>
          </a:p>
          <a:p>
            <a:pPr marL="742950" indent="-742950">
              <a:spcBef>
                <a:spcPts val="0"/>
              </a:spcBef>
              <a:buFont typeface="+mj-lt"/>
              <a:buAutoNum type="arabicPeriod"/>
            </a:pPr>
            <a:r>
              <a:rPr lang="en-US" sz="2800" dirty="0">
                <a:latin typeface="+mn-lt"/>
              </a:rPr>
              <a:t>Click on Layout</a:t>
            </a:r>
          </a:p>
          <a:p>
            <a:pPr marL="742950" indent="-742950">
              <a:spcBef>
                <a:spcPts val="0"/>
              </a:spcBef>
              <a:buFont typeface="+mj-lt"/>
              <a:buAutoNum type="arabicPeriod"/>
            </a:pPr>
            <a:r>
              <a:rPr lang="en-US" sz="2800" dirty="0">
                <a:latin typeface="+mn-lt"/>
              </a:rPr>
              <a:t>Choose your desired layout from the list. </a:t>
            </a:r>
          </a:p>
          <a:p>
            <a:pPr>
              <a:spcBef>
                <a:spcPts val="0"/>
              </a:spcBef>
            </a:pPr>
            <a:endParaRPr lang="en-US" sz="2800" b="1" dirty="0">
              <a:latin typeface="+mn-lt"/>
              <a:cs typeface="Rubik SemiBold" pitchFamily="2" charset="-79"/>
            </a:endParaRPr>
          </a:p>
          <a:p>
            <a:pPr>
              <a:spcBef>
                <a:spcPts val="0"/>
              </a:spcBef>
            </a:pPr>
            <a:r>
              <a:rPr lang="en-US" sz="2800" b="1" dirty="0">
                <a:latin typeface="+mn-lt"/>
                <a:cs typeface="Rubik SemiBold" pitchFamily="2" charset="-79"/>
              </a:rPr>
              <a:t>NOTE: DO NOT DELETE ANYTHING FROM THE MASTER SLIDES DIRECTLY</a:t>
            </a:r>
          </a:p>
          <a:p>
            <a:pPr>
              <a:spcBef>
                <a:spcPts val="0"/>
              </a:spcBef>
            </a:pPr>
            <a:endParaRPr lang="en-US" sz="2800" b="1" dirty="0">
              <a:latin typeface="+mn-lt"/>
              <a:cs typeface="Rubik SemiBold" pitchFamily="2" charset="-79"/>
            </a:endParaRPr>
          </a:p>
          <a:p>
            <a:pPr>
              <a:spcBef>
                <a:spcPts val="0"/>
              </a:spcBef>
            </a:pPr>
            <a:r>
              <a:rPr lang="en-US" sz="2800" b="1" dirty="0">
                <a:latin typeface="+mn-lt"/>
                <a:cs typeface="Rubik SemiBold" pitchFamily="2" charset="-79"/>
              </a:rPr>
              <a:t>DO NOT DELETE ANY LAYOUT OPTIONS FROM THE SLIDE MASTER DIRECTLY</a:t>
            </a:r>
          </a:p>
          <a:p>
            <a:pPr>
              <a:spcBef>
                <a:spcPts val="0"/>
              </a:spcBef>
            </a:pPr>
            <a:endParaRPr lang="en-GB" sz="2800" dirty="0">
              <a:latin typeface="+mn-lt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409548-A8D4-44EB-BDE0-F4C8220EAB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564F45-9522-414A-CDB4-4A82EDA036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9295" y="3734628"/>
            <a:ext cx="9484310" cy="8006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17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20D05-4456-48EA-B9A5-DAA11C323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dirty="0"/>
              <a:t>Colours</a:t>
            </a:r>
            <a:br>
              <a:rPr lang="en-GB" dirty="0"/>
            </a:br>
            <a:r>
              <a:rPr lang="en-US" sz="1800" b="0" i="1" dirty="0">
                <a:solidFill>
                  <a:schemeClr val="accent1"/>
                </a:solidFill>
                <a:latin typeface="Bitter" pitchFamily="2" charset="77"/>
              </a:rPr>
              <a:t>The purpose is to give </a:t>
            </a:r>
            <a:r>
              <a:rPr lang="en-GB" sz="1800" b="0" i="1" dirty="0">
                <a:solidFill>
                  <a:schemeClr val="accent1"/>
                </a:solidFill>
                <a:latin typeface="Bitter" pitchFamily="2" charset="77"/>
              </a:rPr>
              <a:t>GBIF </a:t>
            </a:r>
            <a:r>
              <a:rPr lang="en-US" sz="1800" b="0" i="1" dirty="0">
                <a:solidFill>
                  <a:schemeClr val="accent1"/>
                </a:solidFill>
                <a:latin typeface="Bitter" pitchFamily="2" charset="77"/>
              </a:rPr>
              <a:t>an unmistakable identity</a:t>
            </a:r>
            <a:endParaRPr lang="en-GB" sz="1800" b="0" i="1" dirty="0">
              <a:solidFill>
                <a:schemeClr val="accent1"/>
              </a:solidFill>
              <a:latin typeface="Bitter" pitchFamily="2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7EBFFE-10B8-49FD-BF2C-059F2289A089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109788" y="3257550"/>
            <a:ext cx="8640762" cy="8297863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800" dirty="0">
                <a:latin typeface="+mn-lt"/>
              </a:rPr>
              <a:t>There are 10 default colors available in the top row of the default PPT color palette: Theme colors.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>
                <a:latin typeface="+mn-lt"/>
              </a:rPr>
              <a:t>Try not use any of the tints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>
                <a:latin typeface="+mn-lt"/>
              </a:rPr>
              <a:t>Theme colors are the only colors permitted </a:t>
            </a:r>
          </a:p>
          <a:p>
            <a:pPr marL="514350" indent="-514350">
              <a:buFont typeface="+mj-lt"/>
              <a:buAutoNum type="arabicPeriod"/>
            </a:pPr>
            <a:endParaRPr lang="en-GB" sz="2800" dirty="0">
              <a:latin typeface="+mn-lt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6210F9-EF39-437E-84E7-519CBAAA78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83937"/>
            <a:ext cx="17245012" cy="720725"/>
          </a:xfrm>
        </p:spPr>
        <p:txBody>
          <a:bodyPr/>
          <a:lstStyle/>
          <a:p>
            <a:endParaRPr lang="en-GB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56DA723-DB0E-5A0B-FA3D-D235423A5C04}"/>
              </a:ext>
            </a:extLst>
          </p:cNvPr>
          <p:cNvGrpSpPr/>
          <p:nvPr/>
        </p:nvGrpSpPr>
        <p:grpSpPr>
          <a:xfrm>
            <a:off x="12190975" y="3265349"/>
            <a:ext cx="7662353" cy="6214807"/>
            <a:chOff x="12191205" y="3265349"/>
            <a:chExt cx="5946488" cy="4823097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E343654-DC1E-479D-AE28-37C5CD03DB4E}"/>
                </a:ext>
              </a:extLst>
            </p:cNvPr>
            <p:cNvSpPr/>
            <p:nvPr/>
          </p:nvSpPr>
          <p:spPr>
            <a:xfrm>
              <a:off x="12192794" y="4061189"/>
              <a:ext cx="1462087" cy="146208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7200" dirty="0">
                <a:latin typeface="Rubik" pitchFamily="2" charset="-79"/>
              </a:endParaRPr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87BCB1E6-9C74-4371-AB81-7760519EAA44}"/>
                </a:ext>
              </a:extLst>
            </p:cNvPr>
            <p:cNvGrpSpPr/>
            <p:nvPr/>
          </p:nvGrpSpPr>
          <p:grpSpPr>
            <a:xfrm>
              <a:off x="12192794" y="4061189"/>
              <a:ext cx="5037640" cy="4027257"/>
              <a:chOff x="-3423693" y="1648185"/>
              <a:chExt cx="4633876" cy="3704474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60940096-5DA0-4B08-86F5-B4056F439A01}"/>
                  </a:ext>
                </a:extLst>
              </p:cNvPr>
              <p:cNvSpPr/>
              <p:nvPr/>
            </p:nvSpPr>
            <p:spPr>
              <a:xfrm>
                <a:off x="-1779204" y="1655360"/>
                <a:ext cx="1344901" cy="1344901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 sz="7200" dirty="0">
                  <a:latin typeface="Rubik" pitchFamily="2" charset="-79"/>
                </a:endParaRPr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216DFF50-8F35-4520-98AA-9B391761ACAD}"/>
                  </a:ext>
                </a:extLst>
              </p:cNvPr>
              <p:cNvSpPr/>
              <p:nvPr/>
            </p:nvSpPr>
            <p:spPr>
              <a:xfrm>
                <a:off x="-3423693" y="4438259"/>
                <a:ext cx="914400" cy="9144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 sz="7200" dirty="0">
                  <a:latin typeface="Rubik" pitchFamily="2" charset="-79"/>
                </a:endParaRPr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0EF7EBEF-9E13-4E4C-A028-E39F8B08633F}"/>
                  </a:ext>
                </a:extLst>
              </p:cNvPr>
              <p:cNvSpPr/>
              <p:nvPr/>
            </p:nvSpPr>
            <p:spPr>
              <a:xfrm>
                <a:off x="-2285189" y="4438259"/>
                <a:ext cx="914400" cy="914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 sz="7200" dirty="0">
                  <a:latin typeface="Rubik" pitchFamily="2" charset="-79"/>
                </a:endParaRPr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231A7AED-83F5-40D0-A787-8D454E45883D}"/>
                  </a:ext>
                </a:extLst>
              </p:cNvPr>
              <p:cNvSpPr/>
              <p:nvPr/>
            </p:nvSpPr>
            <p:spPr>
              <a:xfrm>
                <a:off x="-1146685" y="4438259"/>
                <a:ext cx="914400" cy="9144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 sz="7200" dirty="0">
                  <a:latin typeface="Rubik" pitchFamily="2" charset="-79"/>
                </a:endParaRP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C525BEF2-6935-4857-898E-80C5D43B654C}"/>
                  </a:ext>
                </a:extLst>
              </p:cNvPr>
              <p:cNvSpPr/>
              <p:nvPr/>
            </p:nvSpPr>
            <p:spPr>
              <a:xfrm>
                <a:off x="-134717" y="1648185"/>
                <a:ext cx="1344900" cy="1344900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 sz="7200" dirty="0">
                  <a:latin typeface="Rubik" pitchFamily="2" charset="-79"/>
                </a:endParaRPr>
              </a:p>
            </p:txBody>
          </p: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BC7B272-EB2C-482C-B245-B5A0BFB38733}"/>
                </a:ext>
              </a:extLst>
            </p:cNvPr>
            <p:cNvSpPr txBox="1"/>
            <p:nvPr/>
          </p:nvSpPr>
          <p:spPr>
            <a:xfrm>
              <a:off x="12192795" y="3265349"/>
              <a:ext cx="431958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3200" dirty="0">
                  <a:latin typeface="Rubik" pitchFamily="2" charset="-79"/>
                </a:rPr>
                <a:t>Primary colours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3A2701B-F58D-4BB2-AE4B-82B40E44ABD0}"/>
                </a:ext>
              </a:extLst>
            </p:cNvPr>
            <p:cNvSpPr txBox="1"/>
            <p:nvPr/>
          </p:nvSpPr>
          <p:spPr>
            <a:xfrm>
              <a:off x="12191205" y="6316310"/>
              <a:ext cx="432038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dirty="0">
                  <a:latin typeface="Rubik" pitchFamily="2" charset="-79"/>
                </a:rPr>
                <a:t>Secondary colours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A2BAA89-16D3-48CD-BFC7-21AEA40EF9DD}"/>
                </a:ext>
              </a:extLst>
            </p:cNvPr>
            <p:cNvSpPr/>
            <p:nvPr/>
          </p:nvSpPr>
          <p:spPr>
            <a:xfrm>
              <a:off x="15905912" y="7094371"/>
              <a:ext cx="994075" cy="994074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7200" dirty="0">
                <a:latin typeface="Rubik" pitchFamily="2" charset="-79"/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0CBFF972-12C0-48A4-B07D-6C206AE8316C}"/>
                </a:ext>
              </a:extLst>
            </p:cNvPr>
            <p:cNvSpPr/>
            <p:nvPr/>
          </p:nvSpPr>
          <p:spPr>
            <a:xfrm>
              <a:off x="17143618" y="7094371"/>
              <a:ext cx="994075" cy="994074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7200" dirty="0">
                <a:latin typeface="Rubik" pitchFamily="2" charset="-79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41483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CEBDD-D314-43F9-B44E-E2CBDA0BB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Headline font: Bitter </a:t>
            </a:r>
            <a:r>
              <a:rPr lang="en-GB" dirty="0" err="1"/>
              <a:t>semibold</a:t>
            </a:r>
            <a:r>
              <a:rPr lang="en-GB" dirty="0"/>
              <a:t>, 48pt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B71A02-B8C7-41B0-9DE1-1C49D4BF08D9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483560" y="3272216"/>
            <a:ext cx="17415290" cy="8297863"/>
          </a:xfrm>
        </p:spPr>
        <p:txBody>
          <a:bodyPr>
            <a:noAutofit/>
          </a:bodyPr>
          <a:lstStyle/>
          <a:p>
            <a:pPr marL="571500" indent="-5715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GB" sz="3200" dirty="0"/>
              <a:t>For consistency always check the font size throughout the document.</a:t>
            </a:r>
          </a:p>
          <a:p>
            <a:pPr marL="571500" indent="-5715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GB" sz="3200" dirty="0"/>
              <a:t>The default font size for the body text is set for 36pt however, you can change this to smaller size if required.</a:t>
            </a:r>
          </a:p>
          <a:p>
            <a:pPr marL="571500" indent="-5715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GB" sz="3200" dirty="0"/>
              <a:t>The smallest font size in body text should not be smaller than </a:t>
            </a:r>
            <a:r>
              <a:rPr lang="en-GB" sz="2000" b="1" dirty="0">
                <a:solidFill>
                  <a:schemeClr val="accent1"/>
                </a:solidFill>
                <a:latin typeface="Rubik SemiBold" pitchFamily="2" charset="-79"/>
                <a:cs typeface="Rubik SemiBold" pitchFamily="2" charset="-79"/>
              </a:rPr>
              <a:t>20pt</a:t>
            </a:r>
            <a:r>
              <a:rPr lang="en-GB" sz="2000" dirty="0"/>
              <a:t> </a:t>
            </a:r>
            <a:r>
              <a:rPr lang="en-GB" sz="3200" dirty="0"/>
              <a:t>or bigger than </a:t>
            </a:r>
            <a:r>
              <a:rPr lang="en-GB" sz="4400" b="1" dirty="0">
                <a:solidFill>
                  <a:schemeClr val="accent1"/>
                </a:solidFill>
                <a:latin typeface="Rubik SemiBold" pitchFamily="2" charset="-79"/>
                <a:cs typeface="Rubik SemiBold" pitchFamily="2" charset="-79"/>
              </a:rPr>
              <a:t>44pt.</a:t>
            </a: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br>
              <a:rPr lang="en-GB" sz="5400" b="1" dirty="0">
                <a:solidFill>
                  <a:schemeClr val="accent1"/>
                </a:solidFill>
                <a:latin typeface="Rubik SemiBold" pitchFamily="2" charset="-79"/>
                <a:cs typeface="Rubik SemiBold" pitchFamily="2" charset="-79"/>
              </a:rPr>
            </a:br>
            <a:r>
              <a:rPr lang="en-GB" sz="5400" b="1" dirty="0">
                <a:solidFill>
                  <a:schemeClr val="accent1"/>
                </a:solidFill>
                <a:latin typeface="Rubik SemiBold" pitchFamily="2" charset="-79"/>
                <a:cs typeface="Rubik SemiBold" pitchFamily="2" charset="-79"/>
              </a:rPr>
              <a:t>Larger font sizes can be used for making big points.</a:t>
            </a:r>
            <a:br>
              <a:rPr lang="en-GB" sz="5400" b="1" dirty="0">
                <a:solidFill>
                  <a:schemeClr val="accent1"/>
                </a:solidFill>
                <a:latin typeface="Rubik SemiBold" pitchFamily="2" charset="-79"/>
                <a:cs typeface="Rubik SemiBold" pitchFamily="2" charset="-79"/>
              </a:rPr>
            </a:br>
            <a:endParaRPr lang="en-GB" sz="5400" b="1" dirty="0">
              <a:solidFill>
                <a:schemeClr val="accent1"/>
              </a:solidFill>
              <a:latin typeface="Rubik SemiBold" pitchFamily="2" charset="-79"/>
              <a:cs typeface="Rubik SemiBold" pitchFamily="2" charset="-79"/>
            </a:endParaRPr>
          </a:p>
          <a:p>
            <a:pPr marL="571500" indent="-5715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GB" sz="3200" b="1" dirty="0"/>
              <a:t>Use the bold option to emphasise your point.</a:t>
            </a:r>
            <a:endParaRPr lang="en-GB" sz="3200" dirty="0"/>
          </a:p>
          <a:p>
            <a:pPr marL="571500" indent="-5715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GB" sz="3200" dirty="0"/>
              <a:t>The body text colour is dark grey. Please do not use </a:t>
            </a:r>
            <a:r>
              <a:rPr lang="en-GB" sz="3200" b="1" dirty="0">
                <a:solidFill>
                  <a:schemeClr val="tx1"/>
                </a:solidFill>
              </a:rPr>
              <a:t>black</a:t>
            </a:r>
            <a:r>
              <a:rPr lang="en-GB" sz="3200" dirty="0"/>
              <a:t> colour in this document.</a:t>
            </a:r>
          </a:p>
          <a:p>
            <a:pPr marL="571500" indent="-57150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14B89A-7ADD-48D6-A78B-90FEC0677E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83937"/>
            <a:ext cx="17245012" cy="720725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54113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765B1-B327-4BA2-82D7-D9903F24D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Bullet points explained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37DB3B-D6F7-4585-B8D4-F57A730347B0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109788" y="3257550"/>
            <a:ext cx="8640762" cy="8297863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GB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Rubik" pitchFamily="2" charset="-79"/>
              </a:rPr>
              <a:t>The bullet point colour and numbered lists default to </a:t>
            </a:r>
            <a:r>
              <a:rPr lang="en-GB" sz="2800" dirty="0">
                <a:solidFill>
                  <a:schemeClr val="accent1"/>
                </a:solidFill>
                <a:latin typeface="Rubik" pitchFamily="2" charset="-79"/>
              </a:rPr>
              <a:t>GBIF green</a:t>
            </a:r>
            <a:r>
              <a:rPr lang="en-GB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Rubik" pitchFamily="2" charset="-79"/>
              </a:rPr>
              <a:t>. To access bullet formatting options:</a:t>
            </a:r>
          </a:p>
          <a:p>
            <a:pPr marL="514350" indent="-514350">
              <a:spcBef>
                <a:spcPts val="0"/>
              </a:spcBef>
              <a:buFont typeface="+mj-lt"/>
              <a:buAutoNum type="arabicPeriod"/>
            </a:pPr>
            <a:r>
              <a:rPr lang="en-GB" sz="2800" dirty="0">
                <a:highlight>
                  <a:srgbClr val="FFFF00"/>
                </a:highlight>
              </a:rPr>
              <a:t>Select the text box with bullet points</a:t>
            </a:r>
            <a:r>
              <a:rPr lang="en-GB" sz="2800" dirty="0"/>
              <a:t> </a:t>
            </a:r>
          </a:p>
          <a:p>
            <a:pPr marL="514350" indent="-514350">
              <a:spcBef>
                <a:spcPts val="0"/>
              </a:spcBef>
              <a:buFont typeface="+mj-lt"/>
              <a:buAutoNum type="arabicPeriod"/>
            </a:pPr>
            <a:r>
              <a:rPr lang="en-GB" sz="2800" dirty="0"/>
              <a:t>Click on the drop-down menu on the home ribbon</a:t>
            </a:r>
          </a:p>
          <a:p>
            <a:pPr marL="514350" indent="-514350">
              <a:spcBef>
                <a:spcPts val="0"/>
              </a:spcBef>
              <a:buFont typeface="+mj-lt"/>
              <a:buAutoNum type="arabicPeriod"/>
            </a:pPr>
            <a:r>
              <a:rPr lang="en-GB" sz="2800" dirty="0"/>
              <a:t>Click on Bullets &amp; Numbering</a:t>
            </a:r>
          </a:p>
          <a:p>
            <a:pPr marL="514350" indent="-514350">
              <a:spcBef>
                <a:spcPts val="0"/>
              </a:spcBef>
              <a:buFont typeface="+mj-lt"/>
              <a:buAutoNum type="arabicPeriod"/>
            </a:pPr>
            <a:r>
              <a:rPr lang="en-GB" sz="2800" dirty="0"/>
              <a:t>Select </a:t>
            </a:r>
            <a:r>
              <a:rPr lang="en-GB" sz="2800" b="1" dirty="0">
                <a:solidFill>
                  <a:schemeClr val="accent1"/>
                </a:solidFill>
                <a:latin typeface="Rubik SemiBold" pitchFamily="2" charset="-79"/>
                <a:cs typeface="Rubik SemiBold" pitchFamily="2" charset="-79"/>
              </a:rPr>
              <a:t>GBIF Green </a:t>
            </a:r>
            <a:r>
              <a:rPr lang="en-GB" sz="2800" dirty="0"/>
              <a:t>in the colour section</a:t>
            </a:r>
          </a:p>
          <a:p>
            <a:pPr marL="514350" indent="-514350">
              <a:spcBef>
                <a:spcPts val="0"/>
              </a:spcBef>
              <a:buFont typeface="+mj-lt"/>
              <a:buAutoNum type="arabicPeriod"/>
            </a:pPr>
            <a:r>
              <a:rPr lang="en-GB" sz="2800" dirty="0"/>
              <a:t>Click OK</a:t>
            </a:r>
          </a:p>
          <a:p>
            <a:pPr>
              <a:spcBef>
                <a:spcPts val="0"/>
              </a:spcBef>
            </a:pPr>
            <a:endParaRPr lang="en-GB" sz="28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978A3C-323D-4E0D-8BD6-B28CC356FE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8" name="Picture 1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7B95949-393F-4E4B-A8E1-B57D9626CB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05189" y="3265349"/>
            <a:ext cx="7186124" cy="3622513"/>
          </a:xfrm>
          <a:prstGeom prst="rect">
            <a:avLst/>
          </a:prstGeom>
        </p:spPr>
      </p:pic>
      <p:pic>
        <p:nvPicPr>
          <p:cNvPr id="19" name="Picture 18" descr="Graphical user interface&#10;&#10;Description automatically generated">
            <a:extLst>
              <a:ext uri="{FF2B5EF4-FFF2-40B4-BE49-F238E27FC236}">
                <a16:creationId xmlns:a16="http://schemas.microsoft.com/office/drawing/2014/main" id="{D3FA09EF-0A26-2F99-8232-C823A6CEE08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99" t="2959" r="7092" b="2353"/>
          <a:stretch/>
        </p:blipFill>
        <p:spPr>
          <a:xfrm>
            <a:off x="18969370" y="5591818"/>
            <a:ext cx="3753164" cy="5331417"/>
          </a:xfrm>
          <a:prstGeom prst="rect">
            <a:avLst/>
          </a:prstGeom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A20534E4-ACCB-8F99-246C-C8CF69EFDEC3}"/>
              </a:ext>
            </a:extLst>
          </p:cNvPr>
          <p:cNvSpPr/>
          <p:nvPr/>
        </p:nvSpPr>
        <p:spPr>
          <a:xfrm>
            <a:off x="14639453" y="3265349"/>
            <a:ext cx="432272" cy="43227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K" dirty="0"/>
              <a:t>2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5DABBB9-7443-8EFB-70C0-F7FFFDE2C5C0}"/>
              </a:ext>
            </a:extLst>
          </p:cNvPr>
          <p:cNvSpPr/>
          <p:nvPr/>
        </p:nvSpPr>
        <p:spPr>
          <a:xfrm>
            <a:off x="17310225" y="5257112"/>
            <a:ext cx="432272" cy="43227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K" dirty="0"/>
              <a:t>3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22EB8AA-E50E-71A0-914E-33226FDB073F}"/>
              </a:ext>
            </a:extLst>
          </p:cNvPr>
          <p:cNvSpPr/>
          <p:nvPr/>
        </p:nvSpPr>
        <p:spPr>
          <a:xfrm>
            <a:off x="20223935" y="8425409"/>
            <a:ext cx="432272" cy="43227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K" dirty="0"/>
              <a:t>4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59FB2BE-BBA2-545F-2A6F-D6AB1097A7DC}"/>
              </a:ext>
            </a:extLst>
          </p:cNvPr>
          <p:cNvSpPr/>
          <p:nvPr/>
        </p:nvSpPr>
        <p:spPr>
          <a:xfrm>
            <a:off x="8873968" y="4686507"/>
            <a:ext cx="432272" cy="43227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K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393250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A447E-9387-4941-9B83-8EA80431D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dirty="0"/>
              <a:t>Lines &amp; shapes</a:t>
            </a:r>
            <a:br>
              <a:rPr lang="en-GB" dirty="0"/>
            </a:br>
            <a:r>
              <a:rPr lang="en-GB" sz="1800" b="0" i="1" dirty="0">
                <a:solidFill>
                  <a:schemeClr val="accent1"/>
                </a:solidFill>
                <a:latin typeface="Bitter" pitchFamily="2" charset="77"/>
              </a:rPr>
              <a:t>Use these default shapes and lines throughout the document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2C9012B-8812-4857-926A-1F7C770C7386}"/>
              </a:ext>
            </a:extLst>
          </p:cNvPr>
          <p:cNvCxnSpPr>
            <a:cxnSpLocks/>
          </p:cNvCxnSpPr>
          <p:nvPr/>
        </p:nvCxnSpPr>
        <p:spPr>
          <a:xfrm>
            <a:off x="2109788" y="8673075"/>
            <a:ext cx="8650381" cy="0"/>
          </a:xfrm>
          <a:prstGeom prst="line">
            <a:avLst/>
          </a:prstGeom>
          <a:ln w="127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1122763-2C20-494D-826F-798E3F95D06F}"/>
              </a:ext>
            </a:extLst>
          </p:cNvPr>
          <p:cNvCxnSpPr>
            <a:cxnSpLocks/>
          </p:cNvCxnSpPr>
          <p:nvPr/>
        </p:nvCxnSpPr>
        <p:spPr>
          <a:xfrm>
            <a:off x="2110581" y="9088499"/>
            <a:ext cx="8640763" cy="0"/>
          </a:xfrm>
          <a:prstGeom prst="line">
            <a:avLst/>
          </a:prstGeom>
          <a:ln w="25400" cap="rnd">
            <a:solidFill>
              <a:schemeClr val="tx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C019B5-0B75-417C-A3A1-E68D343E2DF7}"/>
              </a:ext>
            </a:extLst>
          </p:cNvPr>
          <p:cNvCxnSpPr>
            <a:cxnSpLocks/>
          </p:cNvCxnSpPr>
          <p:nvPr/>
        </p:nvCxnSpPr>
        <p:spPr>
          <a:xfrm>
            <a:off x="2110581" y="9503923"/>
            <a:ext cx="8640763" cy="0"/>
          </a:xfrm>
          <a:prstGeom prst="line">
            <a:avLst/>
          </a:prstGeom>
          <a:ln w="2540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E99D39F-EF35-4072-B675-6CECEB29062E}"/>
              </a:ext>
            </a:extLst>
          </p:cNvPr>
          <p:cNvSpPr txBox="1"/>
          <p:nvPr/>
        </p:nvSpPr>
        <p:spPr>
          <a:xfrm>
            <a:off x="2109789" y="3269158"/>
            <a:ext cx="7200899" cy="4648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  <a:buClr>
                <a:schemeClr val="tx2"/>
              </a:buClr>
            </a:pPr>
            <a:r>
              <a:rPr lang="en-GB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Rubik SemiBold" pitchFamily="2" charset="-79"/>
                <a:cs typeface="Rubik SemiBold" pitchFamily="2" charset="-79"/>
              </a:rPr>
              <a:t>Lines: </a:t>
            </a:r>
          </a:p>
          <a:p>
            <a:pPr algn="l">
              <a:lnSpc>
                <a:spcPct val="150000"/>
              </a:lnSpc>
              <a:buClr>
                <a:schemeClr val="tx2"/>
              </a:buClr>
            </a:pPr>
            <a:r>
              <a:rPr lang="en-GB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Use light green or grey thin lines to separate elements on page.</a:t>
            </a:r>
          </a:p>
          <a:p>
            <a:pPr>
              <a:lnSpc>
                <a:spcPct val="150000"/>
              </a:lnSpc>
              <a:buClr>
                <a:schemeClr val="tx2"/>
              </a:buClr>
            </a:pPr>
            <a:r>
              <a:rPr lang="en-GB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Use these costume lines to create a visual impact on important sentences or/and on coloured text boxes. You can use different coloured lines based on your needs. These are some examples: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CE6CF08-167C-4AE6-B8B0-8BC2CF0E4EB2}"/>
              </a:ext>
            </a:extLst>
          </p:cNvPr>
          <p:cNvCxnSpPr>
            <a:cxnSpLocks/>
          </p:cNvCxnSpPr>
          <p:nvPr/>
        </p:nvCxnSpPr>
        <p:spPr>
          <a:xfrm flipV="1">
            <a:off x="12183870" y="3269158"/>
            <a:ext cx="0" cy="8303157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5F1181CF-2C63-FDB2-CE16-CD0245B05280}"/>
              </a:ext>
            </a:extLst>
          </p:cNvPr>
          <p:cNvGrpSpPr/>
          <p:nvPr/>
        </p:nvGrpSpPr>
        <p:grpSpPr>
          <a:xfrm>
            <a:off x="13654248" y="6238794"/>
            <a:ext cx="9470491" cy="1171587"/>
            <a:chOff x="663396" y="6413651"/>
            <a:chExt cx="14943193" cy="184861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5E505DF-E644-4A01-B31C-BAFD0CFE381B}"/>
                </a:ext>
              </a:extLst>
            </p:cNvPr>
            <p:cNvSpPr/>
            <p:nvPr/>
          </p:nvSpPr>
          <p:spPr>
            <a:xfrm>
              <a:off x="663396" y="6413653"/>
              <a:ext cx="1828681" cy="182868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7200" dirty="0">
                <a:latin typeface="Rubik" pitchFamily="2" charset="-79"/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7791785A-FB1E-4189-8B4F-F34E91C1F6CD}"/>
                </a:ext>
              </a:extLst>
            </p:cNvPr>
            <p:cNvSpPr/>
            <p:nvPr/>
          </p:nvSpPr>
          <p:spPr>
            <a:xfrm>
              <a:off x="3178284" y="6420292"/>
              <a:ext cx="1828681" cy="182868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7200" dirty="0">
                <a:latin typeface="Rubik" pitchFamily="2" charset="-79"/>
              </a:endParaRPr>
            </a:p>
          </p:txBody>
        </p:sp>
        <p:sp>
          <p:nvSpPr>
            <p:cNvPr id="22" name="Isosceles Triangle 21">
              <a:extLst>
                <a:ext uri="{FF2B5EF4-FFF2-40B4-BE49-F238E27FC236}">
                  <a16:creationId xmlns:a16="http://schemas.microsoft.com/office/drawing/2014/main" id="{08D0EAAE-E93A-43DC-9E80-412930C7FC14}"/>
                </a:ext>
              </a:extLst>
            </p:cNvPr>
            <p:cNvSpPr/>
            <p:nvPr/>
          </p:nvSpPr>
          <p:spPr>
            <a:xfrm>
              <a:off x="5693172" y="6413651"/>
              <a:ext cx="2121270" cy="1828680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7200" dirty="0">
                <a:latin typeface="Rubik" pitchFamily="2" charset="-79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B354757-8021-4BA2-BB7D-050EE63497DC}"/>
                </a:ext>
              </a:extLst>
            </p:cNvPr>
            <p:cNvSpPr txBox="1"/>
            <p:nvPr/>
          </p:nvSpPr>
          <p:spPr>
            <a:xfrm>
              <a:off x="9715743" y="7339563"/>
              <a:ext cx="5890846" cy="9226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ubik" pitchFamily="2" charset="-79"/>
                </a:rPr>
                <a:t>Correct  😊</a:t>
              </a:r>
            </a:p>
          </p:txBody>
        </p:sp>
      </p:grp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C13B4F49-F0F2-4CEE-91FC-D5E27D2AB7BF}"/>
              </a:ext>
            </a:extLst>
          </p:cNvPr>
          <p:cNvCxnSpPr/>
          <p:nvPr/>
        </p:nvCxnSpPr>
        <p:spPr>
          <a:xfrm>
            <a:off x="12183870" y="9846977"/>
            <a:ext cx="0" cy="2489346"/>
          </a:xfrm>
          <a:prstGeom prst="line">
            <a:avLst/>
          </a:prstGeom>
          <a:ln w="12700"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92DFB54E-02D3-FB26-63D2-5C01CC1CBEA0}"/>
              </a:ext>
            </a:extLst>
          </p:cNvPr>
          <p:cNvGrpSpPr/>
          <p:nvPr/>
        </p:nvGrpSpPr>
        <p:grpSpPr>
          <a:xfrm>
            <a:off x="13654248" y="8257652"/>
            <a:ext cx="8754896" cy="1243083"/>
            <a:chOff x="12697847" y="10145548"/>
            <a:chExt cx="13277714" cy="1885265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FD62C386-F455-498F-A97A-AF18E7219EA8}"/>
                </a:ext>
              </a:extLst>
            </p:cNvPr>
            <p:cNvSpPr/>
            <p:nvPr/>
          </p:nvSpPr>
          <p:spPr>
            <a:xfrm>
              <a:off x="12697847" y="10145548"/>
              <a:ext cx="1828681" cy="1828681"/>
            </a:xfrm>
            <a:prstGeom prst="rect">
              <a:avLst/>
            </a:prstGeom>
            <a:pattFill prst="solidDmnd">
              <a:fgClr>
                <a:srgbClr val="FF0000"/>
              </a:fgClr>
              <a:bgClr>
                <a:schemeClr val="bg1"/>
              </a:bgClr>
            </a:pattFill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7200" dirty="0">
                <a:latin typeface="Rubik" pitchFamily="2" charset="-79"/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C30E652C-FDDC-466B-B9C2-026180F3A561}"/>
                </a:ext>
              </a:extLst>
            </p:cNvPr>
            <p:cNvSpPr/>
            <p:nvPr/>
          </p:nvSpPr>
          <p:spPr>
            <a:xfrm>
              <a:off x="15373393" y="10152187"/>
              <a:ext cx="1828681" cy="1828681"/>
            </a:xfrm>
            <a:prstGeom prst="ellipse">
              <a:avLst/>
            </a:prstGeom>
            <a:solidFill>
              <a:srgbClr val="FFFF00"/>
            </a:solidFill>
            <a:ln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7200" dirty="0">
                <a:latin typeface="Rubik" pitchFamily="2" charset="-79"/>
              </a:endParaRPr>
            </a:p>
          </p:txBody>
        </p:sp>
        <p:sp>
          <p:nvSpPr>
            <p:cNvPr id="28" name="Isosceles Triangle 27">
              <a:extLst>
                <a:ext uri="{FF2B5EF4-FFF2-40B4-BE49-F238E27FC236}">
                  <a16:creationId xmlns:a16="http://schemas.microsoft.com/office/drawing/2014/main" id="{F61CFC9F-1771-4787-A451-8DBE0D51FD33}"/>
                </a:ext>
              </a:extLst>
            </p:cNvPr>
            <p:cNvSpPr/>
            <p:nvPr/>
          </p:nvSpPr>
          <p:spPr>
            <a:xfrm>
              <a:off x="17757658" y="10145548"/>
              <a:ext cx="2121270" cy="1828681"/>
            </a:xfrm>
            <a:prstGeom prst="triangle">
              <a:avLst/>
            </a:prstGeom>
            <a:gradFill>
              <a:gsLst>
                <a:gs pos="0">
                  <a:srgbClr val="00B0F0"/>
                </a:gs>
                <a:gs pos="48000">
                  <a:schemeClr val="accent4">
                    <a:lumMod val="97000"/>
                    <a:lumOff val="3000"/>
                  </a:schemeClr>
                </a:gs>
                <a:gs pos="100000">
                  <a:schemeClr val="accent4">
                    <a:lumMod val="60000"/>
                    <a:lumOff val="40000"/>
                  </a:schemeClr>
                </a:gs>
              </a:gsLst>
              <a:lin ang="16200000" scaled="1"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7200" dirty="0">
                <a:latin typeface="Rubik" pitchFamily="2" charset="-79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281A552-F56E-426F-8A0F-4B5781F1BBB3}"/>
                </a:ext>
              </a:extLst>
            </p:cNvPr>
            <p:cNvSpPr txBox="1"/>
            <p:nvPr/>
          </p:nvSpPr>
          <p:spPr>
            <a:xfrm>
              <a:off x="21398716" y="11143941"/>
              <a:ext cx="4576845" cy="8868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ubik" pitchFamily="2" charset="-79"/>
                </a:rPr>
                <a:t>Incorrect  😵‍💫</a:t>
              </a:r>
            </a:p>
          </p:txBody>
        </p:sp>
      </p:grp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47EC52B-4CDD-4E0C-BD6F-82317AD11237}"/>
              </a:ext>
            </a:extLst>
          </p:cNvPr>
          <p:cNvCxnSpPr>
            <a:cxnSpLocks/>
          </p:cNvCxnSpPr>
          <p:nvPr/>
        </p:nvCxnSpPr>
        <p:spPr>
          <a:xfrm>
            <a:off x="2110581" y="9919347"/>
            <a:ext cx="8640763" cy="0"/>
          </a:xfrm>
          <a:prstGeom prst="straightConnector1">
            <a:avLst/>
          </a:prstGeom>
          <a:ln w="25400" cap="rnd">
            <a:solidFill>
              <a:schemeClr val="accent2"/>
            </a:solidFill>
            <a:round/>
            <a:headEnd type="oval" w="sm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E86FD186-BA8B-45B5-BD6E-4D71D9445B65}"/>
              </a:ext>
            </a:extLst>
          </p:cNvPr>
          <p:cNvCxnSpPr>
            <a:cxnSpLocks/>
          </p:cNvCxnSpPr>
          <p:nvPr/>
        </p:nvCxnSpPr>
        <p:spPr>
          <a:xfrm>
            <a:off x="2110581" y="10334771"/>
            <a:ext cx="8640763" cy="0"/>
          </a:xfrm>
          <a:prstGeom prst="line">
            <a:avLst/>
          </a:prstGeom>
          <a:ln w="25400" cap="rnd">
            <a:solidFill>
              <a:schemeClr val="accent3"/>
            </a:solidFill>
            <a:prstDash val="sysDot"/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96A122DE-FD0E-45E4-A511-108FA1E341C7}"/>
              </a:ext>
            </a:extLst>
          </p:cNvPr>
          <p:cNvCxnSpPr>
            <a:cxnSpLocks/>
          </p:cNvCxnSpPr>
          <p:nvPr/>
        </p:nvCxnSpPr>
        <p:spPr>
          <a:xfrm>
            <a:off x="2110581" y="10750195"/>
            <a:ext cx="8640763" cy="0"/>
          </a:xfrm>
          <a:prstGeom prst="line">
            <a:avLst/>
          </a:prstGeom>
          <a:ln w="25400" cap="rnd">
            <a:solidFill>
              <a:schemeClr val="accent5"/>
            </a:solidFill>
            <a:round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Box 117">
            <a:extLst>
              <a:ext uri="{FF2B5EF4-FFF2-40B4-BE49-F238E27FC236}">
                <a16:creationId xmlns:a16="http://schemas.microsoft.com/office/drawing/2014/main" id="{B6232EE4-77D7-D380-FC5C-F9511FDDDA82}"/>
              </a:ext>
            </a:extLst>
          </p:cNvPr>
          <p:cNvSpPr txBox="1"/>
          <p:nvPr/>
        </p:nvSpPr>
        <p:spPr>
          <a:xfrm>
            <a:off x="13642148" y="3269158"/>
            <a:ext cx="7200899" cy="2578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chemeClr val="tx2"/>
              </a:buClr>
            </a:pPr>
            <a:r>
              <a:rPr lang="en-GB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Rubik SemiBold" pitchFamily="2" charset="-79"/>
                <a:cs typeface="Rubik SemiBold" pitchFamily="2" charset="-79"/>
              </a:rPr>
              <a:t>Shapes:</a:t>
            </a:r>
            <a:r>
              <a:rPr lang="en-GB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</a:p>
          <a:p>
            <a:pPr>
              <a:lnSpc>
                <a:spcPct val="150000"/>
              </a:lnSpc>
              <a:buClr>
                <a:schemeClr val="tx2"/>
              </a:buClr>
            </a:pPr>
            <a:r>
              <a:rPr lang="en-GB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Try to use shapes without outlines, drop/inner shadows or gradient colours.</a:t>
            </a:r>
          </a:p>
          <a:p>
            <a:pPr>
              <a:lnSpc>
                <a:spcPct val="150000"/>
              </a:lnSpc>
              <a:buClr>
                <a:schemeClr val="tx2"/>
              </a:buClr>
            </a:pPr>
            <a:r>
              <a:rPr lang="en-GB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</a:p>
        </p:txBody>
      </p: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AFE04329-3A17-C3DC-B398-49CF01E88AFD}"/>
              </a:ext>
            </a:extLst>
          </p:cNvPr>
          <p:cNvCxnSpPr>
            <a:cxnSpLocks/>
          </p:cNvCxnSpPr>
          <p:nvPr/>
        </p:nvCxnSpPr>
        <p:spPr>
          <a:xfrm>
            <a:off x="2109788" y="8257651"/>
            <a:ext cx="8650381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6654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B2D27-BEDC-45B3-AA2E-8E0C08FB62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toolkit slides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44A94A9-615A-48B3-B31A-5E8ECC3903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817CC1-66B9-45AF-A419-A04FC66BB58B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 anchor="ctr"/>
          <a:lstStyle/>
          <a:p>
            <a:pPr>
              <a:spcBef>
                <a:spcPts val="0"/>
              </a:spcBef>
            </a:pPr>
            <a:r>
              <a:rPr lang="en-US" dirty="0"/>
              <a:t>To re-use the slides included in this toolkit please copy and paste them into your decks. </a:t>
            </a:r>
            <a:endParaRPr lang="en-US" b="1" dirty="0">
              <a:latin typeface="Rubik SemiBold" pitchFamily="2" charset="-79"/>
              <a:cs typeface="Rubik SemiBold" pitchFamily="2" charset="-79"/>
            </a:endParaRPr>
          </a:p>
          <a:p>
            <a:pPr>
              <a:spcBef>
                <a:spcPts val="0"/>
              </a:spcBef>
            </a:pPr>
            <a:r>
              <a:rPr lang="en-US" dirty="0"/>
              <a:t>We</a:t>
            </a:r>
            <a:r>
              <a:rPr lang="en-US" b="1" dirty="0">
                <a:latin typeface="Rubik SemiBold" pitchFamily="2" charset="-79"/>
                <a:cs typeface="Rubik SemiBold" pitchFamily="2" charset="-79"/>
              </a:rPr>
              <a:t> </a:t>
            </a:r>
            <a:r>
              <a:rPr lang="en-US" dirty="0"/>
              <a:t>recommend that you </a:t>
            </a:r>
            <a:r>
              <a:rPr lang="en-US" b="1" dirty="0">
                <a:latin typeface="Rubik SemiBold" pitchFamily="2" charset="-79"/>
                <a:cs typeface="Rubik SemiBold" pitchFamily="2" charset="-79"/>
              </a:rPr>
              <a:t>copy</a:t>
            </a:r>
            <a:r>
              <a:rPr lang="en-US" dirty="0"/>
              <a:t> and </a:t>
            </a:r>
            <a:r>
              <a:rPr lang="en-US" b="1" dirty="0">
                <a:latin typeface="Rubik SemiBold" pitchFamily="2" charset="-79"/>
                <a:cs typeface="Rubik SemiBold" pitchFamily="2" charset="-79"/>
              </a:rPr>
              <a:t>paste</a:t>
            </a:r>
            <a:r>
              <a:rPr lang="en-US" dirty="0"/>
              <a:t> your desired slide into an existing deck or a new deck and </a:t>
            </a:r>
            <a:r>
              <a:rPr lang="en-US" b="1" dirty="0">
                <a:latin typeface="Rubik SemiBold" pitchFamily="2" charset="-79"/>
                <a:cs typeface="Rubik SemiBold" pitchFamily="2" charset="-79"/>
              </a:rPr>
              <a:t>then apply your changes</a:t>
            </a:r>
            <a:r>
              <a:rPr lang="en-US" dirty="0"/>
              <a:t>. This way, your toolkit will stay consistent, and the changes won’t effect the overall/original designed version.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73053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  <p:tag name="ARTICULATE_DESIGN_ID_1_OFFICE THEME" val="HZgrROc7"/>
  <p:tag name="ARTICULATE_SLIDE_COUNT" val="26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Office Theme">
  <a:themeElements>
    <a:clrScheme name="GBIF 2023 1">
      <a:dk1>
        <a:srgbClr val="000000"/>
      </a:dk1>
      <a:lt1>
        <a:srgbClr val="FFFFFF"/>
      </a:lt1>
      <a:dk2>
        <a:srgbClr val="231F20"/>
      </a:dk2>
      <a:lt2>
        <a:srgbClr val="FFFFFF"/>
      </a:lt2>
      <a:accent1>
        <a:srgbClr val="61A150"/>
      </a:accent1>
      <a:accent2>
        <a:srgbClr val="367FB9"/>
      </a:accent2>
      <a:accent3>
        <a:srgbClr val="725299"/>
      </a:accent3>
      <a:accent4>
        <a:srgbClr val="D37297"/>
      </a:accent4>
      <a:accent5>
        <a:srgbClr val="EDB386"/>
      </a:accent5>
      <a:accent6>
        <a:srgbClr val="F2C45B"/>
      </a:accent6>
      <a:hlink>
        <a:srgbClr val="61A150"/>
      </a:hlink>
      <a:folHlink>
        <a:srgbClr val="73AA60"/>
      </a:folHlink>
    </a:clrScheme>
    <a:fontScheme name="Rubik">
      <a:majorFont>
        <a:latin typeface="Bitter"/>
        <a:ea typeface=""/>
        <a:cs typeface=""/>
      </a:majorFont>
      <a:minorFont>
        <a:latin typeface="Rubik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GBIF-2023-vf" id="{B45ABB51-FD5A-5C4C-99DF-322F33910BAF}" vid="{72BDA7C6-E8C2-2947-9F3E-FD82AA9EC61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0FBBF6E9189954BA0FDCD563682A98B" ma:contentTypeVersion="12" ma:contentTypeDescription="Create a new document." ma:contentTypeScope="" ma:versionID="ef2eba08f4f2a52f9db275e0134fde11">
  <xsd:schema xmlns:xsd="http://www.w3.org/2001/XMLSchema" xmlns:xs="http://www.w3.org/2001/XMLSchema" xmlns:p="http://schemas.microsoft.com/office/2006/metadata/properties" xmlns:ns2="731989eb-7121-409c-871c-8f2366272918" xmlns:ns3="a5bf85ab-5b89-45d5-812d-d881043611a5" targetNamespace="http://schemas.microsoft.com/office/2006/metadata/properties" ma:root="true" ma:fieldsID="8b6e23ee990885b621d2bf7e703ea8e6" ns2:_="" ns3:_="">
    <xsd:import namespace="731989eb-7121-409c-871c-8f2366272918"/>
    <xsd:import namespace="a5bf85ab-5b89-45d5-812d-d881043611a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ServiceOCR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31989eb-7121-409c-871c-8f236627291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internalName="MediaServiceAutoTags" ma:readOnly="true">
      <xsd:simpleType>
        <xsd:restriction base="dms:Text"/>
      </xsd:simpleType>
    </xsd:element>
    <xsd:element name="MediaServiceDateTaken" ma:index="11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5bf85ab-5b89-45d5-812d-d881043611a5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1DFBA15-5AE9-40B8-9410-A9E088E78C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31989eb-7121-409c-871c-8f2366272918"/>
    <ds:schemaRef ds:uri="a5bf85ab-5b89-45d5-812d-d881043611a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BCC59ED-772C-41FF-82FE-E6327797BFD0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0AAF0656-BE82-4570-850D-C2E5ECD0867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13256</TotalTime>
  <Words>586</Words>
  <Application>Microsoft Macintosh PowerPoint</Application>
  <PresentationFormat>Custom</PresentationFormat>
  <Paragraphs>61</Paragraphs>
  <Slides>8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Rubik Medium</vt:lpstr>
      <vt:lpstr>Arial</vt:lpstr>
      <vt:lpstr>Bitter SemiBold</vt:lpstr>
      <vt:lpstr>Rubik SemiBold</vt:lpstr>
      <vt:lpstr>Bitter</vt:lpstr>
      <vt:lpstr>Rubik</vt:lpstr>
      <vt:lpstr>Office Theme</vt:lpstr>
      <vt:lpstr>Instructions Please read the instruction given in this section</vt:lpstr>
      <vt:lpstr>Guides The grid is there to help with the placement of content and images</vt:lpstr>
      <vt:lpstr>Slide Master Use set layouts in the slide master </vt:lpstr>
      <vt:lpstr>Colours The purpose is to give GBIF an unmistakable identity</vt:lpstr>
      <vt:lpstr>Headline font: Bitter semibold, 48pt</vt:lpstr>
      <vt:lpstr>Bullet points explained</vt:lpstr>
      <vt:lpstr>Lines &amp; shapes Use these default shapes and lines throughout the document</vt:lpstr>
      <vt:lpstr>Using toolkit slides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BY THE NUMBERS | 1  June  2019</dc:title>
  <dc:creator>Mahdis Nikou</dc:creator>
  <cp:lastModifiedBy>Javier Gamboa Martinez</cp:lastModifiedBy>
  <cp:revision>121</cp:revision>
  <dcterms:created xsi:type="dcterms:W3CDTF">2020-01-16T14:14:00Z</dcterms:created>
  <dcterms:modified xsi:type="dcterms:W3CDTF">2023-05-01T08:21:42Z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0x010100A0FBBF6E9189954BA0FDCD563682A98B</vt:lpwstr>
  </property>
  <property fmtid="{D5CDD505-2E9C-101B-9397-08002B2CF9AE}" pid="3" name="ArticulateGUID">
    <vt:lpwstr>5BFF8AAD-8855-4733-AEF7-3D237DE5FDE5</vt:lpwstr>
  </property>
  <property fmtid="{D5CDD505-2E9C-101B-9397-08002B2CF9AE}" pid="4" name="ArticulatePath">
    <vt:lpwstr>https://brightcarbon.sharepoint.com/sites/Intranet/Projects/EFGH/GBIF/GBIF 4371 - GBIF template and model slides project/GBIF Toolkit MN 01</vt:lpwstr>
  </property>
</Properties>
</file>